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25"/>
  </p:notesMasterIdLst>
  <p:handoutMasterIdLst>
    <p:handoutMasterId r:id="rId26"/>
  </p:handoutMasterIdLst>
  <p:sldIdLst>
    <p:sldId id="256" r:id="rId2"/>
    <p:sldId id="257" r:id="rId3"/>
    <p:sldId id="1447" r:id="rId4"/>
    <p:sldId id="266" r:id="rId5"/>
    <p:sldId id="2286" r:id="rId6"/>
    <p:sldId id="11582" r:id="rId7"/>
    <p:sldId id="262" r:id="rId8"/>
    <p:sldId id="261" r:id="rId9"/>
    <p:sldId id="264" r:id="rId10"/>
    <p:sldId id="263" r:id="rId11"/>
    <p:sldId id="2161" r:id="rId12"/>
    <p:sldId id="268" r:id="rId13"/>
    <p:sldId id="11583" r:id="rId14"/>
    <p:sldId id="267" r:id="rId15"/>
    <p:sldId id="2160" r:id="rId16"/>
    <p:sldId id="2162" r:id="rId17"/>
    <p:sldId id="11580" r:id="rId18"/>
    <p:sldId id="11581" r:id="rId19"/>
    <p:sldId id="281" r:id="rId20"/>
    <p:sldId id="11577" r:id="rId21"/>
    <p:sldId id="359" r:id="rId22"/>
    <p:sldId id="2289"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1" autoAdjust="0"/>
    <p:restoredTop sz="94966" autoAdjust="0"/>
  </p:normalViewPr>
  <p:slideViewPr>
    <p:cSldViewPr>
      <p:cViewPr varScale="1">
        <p:scale>
          <a:sx n="121" d="100"/>
          <a:sy n="121" d="100"/>
        </p:scale>
        <p:origin x="800" y="18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Light" panose="020B0403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8AACA0-91FC-314F-B691-FF7EED9ED2C3}" type="datetimeFigureOut">
              <a:rPr lang="en-US" smtClean="0">
                <a:latin typeface="Helvetica Light" panose="020B0403020202020204" pitchFamily="34" charset="0"/>
              </a:rPr>
              <a:t>12/3/21</a:t>
            </a:fld>
            <a:endParaRPr lang="en-US" dirty="0">
              <a:latin typeface="Helvetica Light" panose="020B0403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Light" panose="020B0403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2E024B-E453-1845-8B3E-701ED1D97532}" type="slidenum">
              <a:rPr lang="en-US" smtClean="0">
                <a:latin typeface="Helvetica Light" panose="020B0403020202020204" pitchFamily="34" charset="0"/>
              </a:rPr>
              <a:t>‹#›</a:t>
            </a:fld>
            <a:endParaRPr lang="en-US" dirty="0">
              <a:latin typeface="Helvetica Light" panose="020B0403020202020204" pitchFamily="34" charset="0"/>
            </a:endParaRPr>
          </a:p>
        </p:txBody>
      </p:sp>
    </p:spTree>
    <p:extLst>
      <p:ext uri="{BB962C8B-B14F-4D97-AF65-F5344CB8AC3E}">
        <p14:creationId xmlns:p14="http://schemas.microsoft.com/office/powerpoint/2010/main" val="180981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Ligh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Light" panose="020B0403020202020204" pitchFamily="34" charset="0"/>
              </a:defRPr>
            </a:lvl1pPr>
          </a:lstStyle>
          <a:p>
            <a:fld id="{90DC5E3F-AEC2-43FF-9A29-956A4AC63842}" type="datetimeFigureOut">
              <a:rPr lang="en-US" smtClean="0"/>
              <a:pPr/>
              <a:t>12/3/21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Ligh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Light" panose="020B0403020202020204" pitchFamily="34" charset="0"/>
              </a:defRPr>
            </a:lvl1pPr>
          </a:lstStyle>
          <a:p>
            <a:fld id="{E7E526F4-CC3E-4079-A83E-939CDFE0894D}" type="slidenum">
              <a:rPr lang="en-US" smtClean="0"/>
              <a:pPr/>
              <a:t>‹#›</a:t>
            </a:fld>
            <a:endParaRPr lang="en-US" dirty="0"/>
          </a:p>
        </p:txBody>
      </p:sp>
    </p:spTree>
    <p:extLst>
      <p:ext uri="{BB962C8B-B14F-4D97-AF65-F5344CB8AC3E}">
        <p14:creationId xmlns:p14="http://schemas.microsoft.com/office/powerpoint/2010/main" val="12118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Light" panose="020B0403020202020204" pitchFamily="34" charset="0"/>
        <a:ea typeface="+mn-ea"/>
        <a:cs typeface="+mn-cs"/>
      </a:defRPr>
    </a:lvl1pPr>
    <a:lvl2pPr marL="457200" algn="l" defTabSz="914400" rtl="0" eaLnBrk="1" latinLnBrk="0" hangingPunct="1">
      <a:defRPr sz="1200" b="0" i="0" kern="1200">
        <a:solidFill>
          <a:schemeClr val="tx1"/>
        </a:solidFill>
        <a:latin typeface="Helvetica Light" panose="020B0403020202020204" pitchFamily="34" charset="0"/>
        <a:ea typeface="+mn-ea"/>
        <a:cs typeface="+mn-cs"/>
      </a:defRPr>
    </a:lvl2pPr>
    <a:lvl3pPr marL="914400" algn="l" defTabSz="914400" rtl="0" eaLnBrk="1" latinLnBrk="0" hangingPunct="1">
      <a:defRPr sz="1200" b="0" i="0" kern="1200">
        <a:solidFill>
          <a:schemeClr val="tx1"/>
        </a:solidFill>
        <a:latin typeface="Helvetica Light" panose="020B0403020202020204" pitchFamily="34" charset="0"/>
        <a:ea typeface="+mn-ea"/>
        <a:cs typeface="+mn-cs"/>
      </a:defRPr>
    </a:lvl3pPr>
    <a:lvl4pPr marL="1371600" algn="l" defTabSz="914400" rtl="0" eaLnBrk="1" latinLnBrk="0" hangingPunct="1">
      <a:defRPr sz="1200" b="0" i="0" kern="1200">
        <a:solidFill>
          <a:schemeClr val="tx1"/>
        </a:solidFill>
        <a:latin typeface="Helvetica Light" panose="020B0403020202020204" pitchFamily="34" charset="0"/>
        <a:ea typeface="+mn-ea"/>
        <a:cs typeface="+mn-cs"/>
      </a:defRPr>
    </a:lvl4pPr>
    <a:lvl5pPr marL="1828800" algn="l" defTabSz="914400" rtl="0" eaLnBrk="1" latinLnBrk="0" hangingPunct="1">
      <a:defRPr sz="1200" b="0" i="0" kern="1200">
        <a:solidFill>
          <a:schemeClr val="tx1"/>
        </a:solidFill>
        <a:latin typeface="Helvetica Light" panose="020B04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sz="1200" u="sng" dirty="0"/>
              <a:t>Learning Objective 1</a:t>
            </a:r>
            <a:r>
              <a:rPr lang="en-US" sz="1200" dirty="0"/>
              <a:t>: for participants to understand the guiding purpose of  The Leadership Circle as a business and as a global community of practitioners.</a:t>
            </a:r>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dirty="0"/>
          </a:p>
          <a:p>
            <a:r>
              <a:rPr lang="en-US" sz="1200" dirty="0"/>
              <a:t>T</a:t>
            </a:r>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67519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partnership with CI</a:t>
            </a:r>
          </a:p>
          <a:p>
            <a:endParaRPr lang="en-US" dirty="0"/>
          </a:p>
          <a:p>
            <a:r>
              <a:rPr lang="en-US" dirty="0"/>
              <a:t>Why is it important? </a:t>
            </a:r>
          </a:p>
          <a:p>
            <a:endParaRPr lang="en-US" dirty="0"/>
          </a:p>
          <a:p>
            <a:r>
              <a:rPr lang="en-US" dirty="0"/>
              <a:t>What is the goal?</a:t>
            </a:r>
          </a:p>
          <a:p>
            <a:endParaRPr lang="en-US" dirty="0"/>
          </a:p>
          <a:p>
            <a:r>
              <a:rPr lang="en-US" dirty="0"/>
              <a:t>What </a:t>
            </a:r>
            <a:r>
              <a:rPr lang="en-US"/>
              <a:t>does the goal do? </a:t>
            </a:r>
          </a:p>
        </p:txBody>
      </p:sp>
      <p:sp>
        <p:nvSpPr>
          <p:cNvPr id="4" name="Slide Number Placeholder 3"/>
          <p:cNvSpPr>
            <a:spLocks noGrp="1"/>
          </p:cNvSpPr>
          <p:nvPr>
            <p:ph type="sldNum" sz="quarter" idx="5"/>
          </p:nvPr>
        </p:nvSpPr>
        <p:spPr/>
        <p:txBody>
          <a:bodyPr/>
          <a:lstStyle/>
          <a:p>
            <a:fld id="{E7E526F4-CC3E-4079-A83E-939CDFE0894D}" type="slidenum">
              <a:rPr lang="en-US" smtClean="0"/>
              <a:pPr/>
              <a:t>14</a:t>
            </a:fld>
            <a:endParaRPr lang="en-US" dirty="0"/>
          </a:p>
        </p:txBody>
      </p:sp>
    </p:spTree>
    <p:extLst>
      <p:ext uri="{BB962C8B-B14F-4D97-AF65-F5344CB8AC3E}">
        <p14:creationId xmlns:p14="http://schemas.microsoft.com/office/powerpoint/2010/main" val="404618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0" y="914400"/>
            <a:ext cx="8128000" cy="4572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5EDCB-DDD6-4154-96E5-187E11A1387C}"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8098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17</a:t>
            </a:fld>
            <a:endParaRPr lang="en-US" dirty="0"/>
          </a:p>
        </p:txBody>
      </p:sp>
    </p:spTree>
    <p:extLst>
      <p:ext uri="{BB962C8B-B14F-4D97-AF65-F5344CB8AC3E}">
        <p14:creationId xmlns:p14="http://schemas.microsoft.com/office/powerpoint/2010/main" val="324689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just competed a survey</a:t>
            </a:r>
          </a:p>
          <a:p>
            <a:r>
              <a:rPr lang="en-US" dirty="0"/>
              <a:t> - monthly practice sessions</a:t>
            </a:r>
          </a:p>
          <a:p>
            <a:r>
              <a:rPr lang="en-US" dirty="0"/>
              <a:t>- More segmented approaches to meet community needs</a:t>
            </a:r>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19</a:t>
            </a:fld>
            <a:endParaRPr lang="en-US" dirty="0"/>
          </a:p>
        </p:txBody>
      </p:sp>
    </p:spTree>
    <p:extLst>
      <p:ext uri="{BB962C8B-B14F-4D97-AF65-F5344CB8AC3E}">
        <p14:creationId xmlns:p14="http://schemas.microsoft.com/office/powerpoint/2010/main" val="86944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You are listening for  early life origins of a client’s Reactive strategies during the Life Story Review component of the LCP debrief.</a:t>
            </a: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20</a:t>
            </a:fld>
            <a:endParaRPr lang="en-US" dirty="0"/>
          </a:p>
        </p:txBody>
      </p:sp>
    </p:spTree>
    <p:extLst>
      <p:ext uri="{BB962C8B-B14F-4D97-AF65-F5344CB8AC3E}">
        <p14:creationId xmlns:p14="http://schemas.microsoft.com/office/powerpoint/2010/main" val="1395402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You are listening for  early life origins of a client’s Reactive strategies during the Life Story Review component of the LCP debrief.</a:t>
            </a: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21</a:t>
            </a:fld>
            <a:endParaRPr lang="en-US" dirty="0"/>
          </a:p>
        </p:txBody>
      </p:sp>
    </p:spTree>
    <p:extLst>
      <p:ext uri="{BB962C8B-B14F-4D97-AF65-F5344CB8AC3E}">
        <p14:creationId xmlns:p14="http://schemas.microsoft.com/office/powerpoint/2010/main" val="492758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in or self check in – could use these questions to start discussion or in breakouts. </a:t>
            </a:r>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22</a:t>
            </a:fld>
            <a:endParaRPr lang="en-US" dirty="0"/>
          </a:p>
        </p:txBody>
      </p:sp>
    </p:spTree>
    <p:extLst>
      <p:ext uri="{BB962C8B-B14F-4D97-AF65-F5344CB8AC3E}">
        <p14:creationId xmlns:p14="http://schemas.microsoft.com/office/powerpoint/2010/main" val="17250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23</a:t>
            </a:fld>
            <a:endParaRPr lang="en-US" dirty="0"/>
          </a:p>
        </p:txBody>
      </p:sp>
    </p:spTree>
    <p:extLst>
      <p:ext uri="{BB962C8B-B14F-4D97-AF65-F5344CB8AC3E}">
        <p14:creationId xmlns:p14="http://schemas.microsoft.com/office/powerpoint/2010/main" val="427526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four components of VUCA.</a:t>
            </a:r>
          </a:p>
          <a:p>
            <a:endParaRPr lang="en-US" sz="1200" u="sng" kern="1200" dirty="0">
              <a:solidFill>
                <a:schemeClr val="tx1"/>
              </a:solidFill>
              <a:effectLst/>
              <a:ea typeface="+mn-ea"/>
              <a:cs typeface="+mn-cs"/>
            </a:endParaRPr>
          </a:p>
          <a:p>
            <a:r>
              <a:rPr lang="en-US" sz="1200" u="sng" dirty="0"/>
              <a:t>Learning Objective 2</a:t>
            </a:r>
            <a:r>
              <a:rPr lang="en-US" sz="1200" dirty="0"/>
              <a:t>: for participants to see VUCA as the current context for leadership in the 21st century.  The world that leaders are trying to be effective in is one that is highly volatile, uncertain, complex, and ambiguous.</a:t>
            </a:r>
            <a:endParaRPr lang="en-US" sz="1200" u="sng" kern="1200" dirty="0">
              <a:solidFill>
                <a:schemeClr val="tx1"/>
              </a:solidFill>
              <a:effectLst/>
              <a:ea typeface="+mn-ea"/>
              <a:cs typeface="+mn-cs"/>
            </a:endParaRPr>
          </a:p>
          <a:p>
            <a:r>
              <a:rPr lang="en-US" sz="1200" b="1" kern="1200" dirty="0">
                <a:solidFill>
                  <a:schemeClr val="tx1"/>
                </a:solidFill>
                <a:effectLst/>
                <a:ea typeface="+mn-ea"/>
                <a:cs typeface="+mn-cs"/>
              </a:rPr>
              <a:t> </a:t>
            </a:r>
          </a:p>
          <a:p>
            <a:r>
              <a:rPr lang="en-US" sz="1200" u="sng" kern="1200" dirty="0">
                <a:solidFill>
                  <a:schemeClr val="tx1"/>
                </a:solidFill>
                <a:effectLst/>
                <a:ea typeface="+mn-ea"/>
                <a:cs typeface="+mn-cs"/>
              </a:rPr>
              <a:t>Learning Objective 3:</a:t>
            </a:r>
            <a:r>
              <a:rPr lang="en-US" sz="1200" kern="1200" dirty="0">
                <a:solidFill>
                  <a:schemeClr val="tx1"/>
                </a:solidFill>
                <a:effectLst/>
                <a:ea typeface="+mn-ea"/>
                <a:cs typeface="+mn-cs"/>
              </a:rPr>
              <a:t> fo</a:t>
            </a:r>
            <a:r>
              <a:rPr lang="en-US" sz="1200" dirty="0"/>
              <a:t>r participants to understand that our complexity of context is key to understanding our developmental challenges and gaps. </a:t>
            </a:r>
            <a:endParaRPr lang="en-US" sz="1200" u="sng" kern="1200" dirty="0">
              <a:solidFill>
                <a:schemeClr val="tx1"/>
              </a:solidFill>
              <a:effectLst/>
              <a:ea typeface="+mn-ea"/>
              <a:cs typeface="+mn-cs"/>
            </a:endParaRP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a:t>
            </a:fld>
            <a:endParaRPr lang="en-US" dirty="0"/>
          </a:p>
        </p:txBody>
      </p:sp>
    </p:spTree>
    <p:extLst>
      <p:ext uri="{BB962C8B-B14F-4D97-AF65-F5344CB8AC3E}">
        <p14:creationId xmlns:p14="http://schemas.microsoft.com/office/powerpoint/2010/main" val="30050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5</a:t>
            </a:fld>
            <a:endParaRPr lang="en-US" dirty="0"/>
          </a:p>
        </p:txBody>
      </p:sp>
    </p:spTree>
    <p:extLst>
      <p:ext uri="{BB962C8B-B14F-4D97-AF65-F5344CB8AC3E}">
        <p14:creationId xmlns:p14="http://schemas.microsoft.com/office/powerpoint/2010/main" val="137884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0" y="914400"/>
            <a:ext cx="8128000" cy="4572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5EDCB-DDD6-4154-96E5-187E11A1387C}"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85462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One Tree Planted? </a:t>
            </a:r>
          </a:p>
          <a:p>
            <a:pPr marL="171450" indent="-171450">
              <a:buFontTx/>
              <a:buChar char="-"/>
            </a:pPr>
            <a:r>
              <a:rPr lang="en-US" sz="1200" b="0" i="0" u="none" strike="noStrike" kern="1200" dirty="0">
                <a:solidFill>
                  <a:schemeClr val="tx1"/>
                </a:solidFill>
                <a:effectLst/>
                <a:latin typeface="Helvetica Light" panose="020B0403020202020204" pitchFamily="34" charset="0"/>
                <a:ea typeface="+mn-ea"/>
                <a:cs typeface="+mn-cs"/>
              </a:rPr>
              <a:t>Is a nonprofit dedicated to global reforestation. With the help of individuals and businesses, they </a:t>
            </a:r>
            <a:r>
              <a:rPr lang="en-US" sz="1200" b="0" i="0" kern="1200" dirty="0">
                <a:solidFill>
                  <a:schemeClr val="tx1"/>
                </a:solidFill>
                <a:effectLst/>
                <a:latin typeface="Helvetica Light" panose="020B0403020202020204" pitchFamily="34" charset="0"/>
                <a:ea typeface="+mn-ea"/>
                <a:cs typeface="+mn-cs"/>
              </a:rPr>
              <a:t>restore forests, create habitat for biodiversity, and make a positive social impact around the world.</a:t>
            </a:r>
          </a:p>
          <a:p>
            <a:pPr marL="171450" indent="-171450">
              <a:buFontTx/>
              <a:buChar char="-"/>
            </a:pPr>
            <a:r>
              <a:rPr lang="en-US" sz="1200" b="0" i="0" kern="1200" dirty="0">
                <a:solidFill>
                  <a:schemeClr val="tx1"/>
                </a:solidFill>
                <a:effectLst/>
                <a:latin typeface="Helvetica Light" panose="020B0403020202020204" pitchFamily="34" charset="0"/>
                <a:ea typeface="+mn-ea"/>
                <a:cs typeface="+mn-cs"/>
              </a:rPr>
              <a:t>They do this by planting one tree for ever one dollar donated. </a:t>
            </a:r>
          </a:p>
          <a:p>
            <a:pPr marL="171450" indent="-171450">
              <a:buFontTx/>
              <a:buChar char="-"/>
            </a:pPr>
            <a:endParaRPr lang="en-US" dirty="0"/>
          </a:p>
          <a:p>
            <a:r>
              <a:rPr lang="en-US" dirty="0"/>
              <a:t>We thought this aligned very well with our mission to “Steward the Planet” so we would ask you, our practitioners, for help in stewarding the planet. For every e-LCP and e-LCP ME purchased, we decided to donate one dollar to One Tree Planted. Also, with the purchase of every Virtual mat, we donated 5 trees. </a:t>
            </a:r>
          </a:p>
          <a:p>
            <a:endParaRPr lang="en-US" dirty="0"/>
          </a:p>
          <a:p>
            <a:r>
              <a:rPr lang="en-US" dirty="0"/>
              <a:t>Our Asia Pacific offices kicked off this campaign first and saw great success and the North America followed their lead and launched in July. And look at your IMPACT!!! </a:t>
            </a:r>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7</a:t>
            </a:fld>
            <a:endParaRPr lang="en-US" dirty="0"/>
          </a:p>
        </p:txBody>
      </p:sp>
    </p:spTree>
    <p:extLst>
      <p:ext uri="{BB962C8B-B14F-4D97-AF65-F5344CB8AC3E}">
        <p14:creationId xmlns:p14="http://schemas.microsoft.com/office/powerpoint/2010/main" val="158209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numbers and impact </a:t>
            </a:r>
          </a:p>
          <a:p>
            <a:endParaRPr lang="en-US" dirty="0"/>
          </a:p>
          <a:p>
            <a:endParaRPr lang="en-US" dirty="0"/>
          </a:p>
          <a:p>
            <a:r>
              <a:rPr lang="en-US" dirty="0"/>
              <a:t>Reference: https://</a:t>
            </a:r>
            <a:r>
              <a:rPr lang="en-US" dirty="0" err="1"/>
              <a:t>lcpcertification.com</a:t>
            </a:r>
            <a:r>
              <a:rPr lang="en-US" dirty="0"/>
              <a:t>/ap-one-tree-planted-info</a:t>
            </a:r>
          </a:p>
        </p:txBody>
      </p:sp>
      <p:sp>
        <p:nvSpPr>
          <p:cNvPr id="4" name="Slide Number Placeholder 3"/>
          <p:cNvSpPr>
            <a:spLocks noGrp="1"/>
          </p:cNvSpPr>
          <p:nvPr>
            <p:ph type="sldNum" sz="quarter" idx="5"/>
          </p:nvPr>
        </p:nvSpPr>
        <p:spPr/>
        <p:txBody>
          <a:bodyPr/>
          <a:lstStyle/>
          <a:p>
            <a:fld id="{E7E526F4-CC3E-4079-A83E-939CDFE0894D}" type="slidenum">
              <a:rPr lang="en-US" smtClean="0"/>
              <a:pPr/>
              <a:t>8</a:t>
            </a:fld>
            <a:endParaRPr lang="en-US" dirty="0"/>
          </a:p>
        </p:txBody>
      </p:sp>
    </p:spTree>
    <p:extLst>
      <p:ext uri="{BB962C8B-B14F-4D97-AF65-F5344CB8AC3E}">
        <p14:creationId xmlns:p14="http://schemas.microsoft.com/office/powerpoint/2010/main" val="186743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numbers and impact </a:t>
            </a:r>
          </a:p>
          <a:p>
            <a:endParaRPr lang="en-US" dirty="0"/>
          </a:p>
          <a:p>
            <a:r>
              <a:rPr lang="en-US" dirty="0"/>
              <a:t>So, what does all of this mean? </a:t>
            </a:r>
          </a:p>
        </p:txBody>
      </p:sp>
      <p:sp>
        <p:nvSpPr>
          <p:cNvPr id="4" name="Slide Number Placeholder 3"/>
          <p:cNvSpPr>
            <a:spLocks noGrp="1"/>
          </p:cNvSpPr>
          <p:nvPr>
            <p:ph type="sldNum" sz="quarter" idx="5"/>
          </p:nvPr>
        </p:nvSpPr>
        <p:spPr/>
        <p:txBody>
          <a:bodyPr/>
          <a:lstStyle/>
          <a:p>
            <a:fld id="{E7E526F4-CC3E-4079-A83E-939CDFE0894D}" type="slidenum">
              <a:rPr lang="en-US" smtClean="0"/>
              <a:pPr/>
              <a:t>9</a:t>
            </a:fld>
            <a:endParaRPr lang="en-US" dirty="0"/>
          </a:p>
        </p:txBody>
      </p:sp>
    </p:spTree>
    <p:extLst>
      <p:ext uri="{BB962C8B-B14F-4D97-AF65-F5344CB8AC3E}">
        <p14:creationId xmlns:p14="http://schemas.microsoft.com/office/powerpoint/2010/main" val="289495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Because of YOU doing what you do best and using e-profiles to facilitate, you have contributed to more than 6000 trees planted worldwide. </a:t>
            </a:r>
          </a:p>
          <a:p>
            <a:pPr marL="228600" indent="-228600">
              <a:buAutoNum type="arabicPeriod"/>
            </a:pPr>
            <a:r>
              <a:rPr lang="en-US" dirty="0"/>
              <a:t>You have continued to transform the lives of leaders and elevate the conscious practice of leadership. </a:t>
            </a:r>
          </a:p>
          <a:p>
            <a:endParaRPr lang="en-US"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10</a:t>
            </a:fld>
            <a:endParaRPr lang="en-US" dirty="0"/>
          </a:p>
        </p:txBody>
      </p:sp>
    </p:spTree>
    <p:extLst>
      <p:ext uri="{BB962C8B-B14F-4D97-AF65-F5344CB8AC3E}">
        <p14:creationId xmlns:p14="http://schemas.microsoft.com/office/powerpoint/2010/main" val="198580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partnership with CI</a:t>
            </a:r>
          </a:p>
          <a:p>
            <a:endParaRPr lang="en-US" dirty="0"/>
          </a:p>
          <a:p>
            <a:r>
              <a:rPr lang="en-US" dirty="0"/>
              <a:t>Why is it important? </a:t>
            </a:r>
          </a:p>
          <a:p>
            <a:endParaRPr lang="en-US" dirty="0"/>
          </a:p>
          <a:p>
            <a:r>
              <a:rPr lang="en-US" dirty="0"/>
              <a:t>What is the goal?</a:t>
            </a:r>
          </a:p>
          <a:p>
            <a:endParaRPr lang="en-US" dirty="0"/>
          </a:p>
          <a:p>
            <a:r>
              <a:rPr lang="en-US" dirty="0"/>
              <a:t>What </a:t>
            </a:r>
            <a:r>
              <a:rPr lang="en-US"/>
              <a:t>does the goal do? </a:t>
            </a:r>
          </a:p>
        </p:txBody>
      </p:sp>
      <p:sp>
        <p:nvSpPr>
          <p:cNvPr id="4" name="Slide Number Placeholder 3"/>
          <p:cNvSpPr>
            <a:spLocks noGrp="1"/>
          </p:cNvSpPr>
          <p:nvPr>
            <p:ph type="sldNum" sz="quarter" idx="5"/>
          </p:nvPr>
        </p:nvSpPr>
        <p:spPr/>
        <p:txBody>
          <a:bodyPr/>
          <a:lstStyle/>
          <a:p>
            <a:fld id="{E7E526F4-CC3E-4079-A83E-939CDFE0894D}" type="slidenum">
              <a:rPr lang="en-US" smtClean="0"/>
              <a:pPr/>
              <a:t>13</a:t>
            </a:fld>
            <a:endParaRPr lang="en-US" dirty="0"/>
          </a:p>
        </p:txBody>
      </p:sp>
    </p:spTree>
    <p:extLst>
      <p:ext uri="{BB962C8B-B14F-4D97-AF65-F5344CB8AC3E}">
        <p14:creationId xmlns:p14="http://schemas.microsoft.com/office/powerpoint/2010/main" val="1117761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8.png"/><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2.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9.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3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0.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5">
            <a:extLst>
              <a:ext uri="{FF2B5EF4-FFF2-40B4-BE49-F238E27FC236}">
                <a16:creationId xmlns:a16="http://schemas.microsoft.com/office/drawing/2014/main" id="{ED37FF6D-F305-EC44-B576-7621E23039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0349"/>
          <a:stretch/>
        </p:blipFill>
        <p:spPr>
          <a:xfrm>
            <a:off x="6989120" y="161891"/>
            <a:ext cx="5202880" cy="6534218"/>
          </a:xfrm>
          <a:prstGeom prst="rect">
            <a:avLst/>
          </a:prstGeom>
        </p:spPr>
      </p:pic>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17678491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20453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193631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196890240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548214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5489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81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9" name="Picture 18" descr="A picture containing building, road, outdoor, street&#10;&#10;Description automatically generated">
            <a:extLst>
              <a:ext uri="{FF2B5EF4-FFF2-40B4-BE49-F238E27FC236}">
                <a16:creationId xmlns:a16="http://schemas.microsoft.com/office/drawing/2014/main" id="{C626B03B-68E0-8146-8D8D-53BE3C4746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7636" y="4114799"/>
            <a:ext cx="11196728" cy="2743201"/>
          </a:xfrm>
          <a:prstGeom prst="rect">
            <a:avLst/>
          </a:prstGeom>
        </p:spPr>
      </p:pic>
      <p:pic>
        <p:nvPicPr>
          <p:cNvPr id="16" name="Picture 7">
            <a:extLst>
              <a:ext uri="{FF2B5EF4-FFF2-40B4-BE49-F238E27FC236}">
                <a16:creationId xmlns:a16="http://schemas.microsoft.com/office/drawing/2014/main" id="{1188D368-A3C5-4C46-AA9C-115C046E77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43774" y="6350000"/>
            <a:ext cx="1024186" cy="330202"/>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Title 1">
            <a:extLst>
              <a:ext uri="{FF2B5EF4-FFF2-40B4-BE49-F238E27FC236}">
                <a16:creationId xmlns:a16="http://schemas.microsoft.com/office/drawing/2014/main" id="{C827E906-A55C-CB4D-BDA9-358EEFE9C8BA}"/>
              </a:ext>
            </a:extLst>
          </p:cNvPr>
          <p:cNvSpPr>
            <a:spLocks noGrp="1"/>
          </p:cNvSpPr>
          <p:nvPr>
            <p:ph type="title" hasCustomPrompt="1"/>
          </p:nvPr>
        </p:nvSpPr>
        <p:spPr>
          <a:xfrm>
            <a:off x="508000" y="510857"/>
            <a:ext cx="11139488"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BE825AB3-8B34-954B-89E5-0387E4C71D27}"/>
              </a:ext>
            </a:extLst>
          </p:cNvPr>
          <p:cNvSpPr>
            <a:spLocks noGrp="1"/>
          </p:cNvSpPr>
          <p:nvPr>
            <p:ph sz="quarter" idx="12"/>
          </p:nvPr>
        </p:nvSpPr>
        <p:spPr>
          <a:xfrm>
            <a:off x="508000" y="1392238"/>
            <a:ext cx="11176000" cy="2544763"/>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6951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4871720" y="510857"/>
            <a:ext cx="6710680" cy="681355"/>
          </a:xfrm>
          <a:prstGeom prst="rect">
            <a:avLst/>
          </a:prstGeom>
        </p:spPr>
        <p:txBody>
          <a:bodyPr>
            <a:noAutofit/>
          </a:bodyPr>
          <a:lstStyle>
            <a:lvl1pPr algn="l">
              <a:defRPr sz="3200" b="1">
                <a:solidFill>
                  <a:schemeClr val="accent3"/>
                </a:solidFill>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2" name="Graphic 11">
            <a:extLst>
              <a:ext uri="{FF2B5EF4-FFF2-40B4-BE49-F238E27FC236}">
                <a16:creationId xmlns:a16="http://schemas.microsoft.com/office/drawing/2014/main" id="{734751B4-43C7-B64E-A45A-67FD7D6639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4104238" cy="6858000"/>
          </a:xfrm>
          <a:prstGeom prst="rect">
            <a:avLst/>
          </a:prstGeom>
        </p:spPr>
      </p:pic>
      <p:sp>
        <p:nvSpPr>
          <p:cNvPr id="15" name="Content Placeholder 2">
            <a:extLst>
              <a:ext uri="{FF2B5EF4-FFF2-40B4-BE49-F238E27FC236}">
                <a16:creationId xmlns:a16="http://schemas.microsoft.com/office/drawing/2014/main" id="{C2F0EDFA-5592-FA49-992C-4F3B5C4F15AE}"/>
              </a:ext>
            </a:extLst>
          </p:cNvPr>
          <p:cNvSpPr>
            <a:spLocks noGrp="1"/>
          </p:cNvSpPr>
          <p:nvPr>
            <p:ph sz="quarter" idx="12"/>
          </p:nvPr>
        </p:nvSpPr>
        <p:spPr>
          <a:xfrm>
            <a:off x="4871720" y="1493838"/>
            <a:ext cx="671067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4573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91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4030799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67347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296493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45301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BB5E1-D84F-3341-9300-CD831B3E16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3" y="0"/>
            <a:ext cx="12173414"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solidFill>
                  <a:schemeClr val="tx1"/>
                </a:solidFill>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319319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FF9120-F0B9-6241-B1C1-F505E9C3EF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9" b="7829"/>
          <a:stretch/>
        </p:blipFill>
        <p:spPr>
          <a:xfrm>
            <a:off x="0" y="1"/>
            <a:ext cx="12216809" cy="687455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85290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5" name="Picture 4" descr="A picture containing wall, rock, nature, valley&#10;&#10;Description automatically generated">
            <a:extLst>
              <a:ext uri="{FF2B5EF4-FFF2-40B4-BE49-F238E27FC236}">
                <a16:creationId xmlns:a16="http://schemas.microsoft.com/office/drawing/2014/main" id="{99A666F8-BDFA-D344-862B-7E6877A0E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7" y="0"/>
            <a:ext cx="12206494" cy="6858000"/>
          </a:xfrm>
          <a:prstGeom prst="rect">
            <a:avLst/>
          </a:prstGeom>
        </p:spPr>
      </p:pic>
      <p:pic>
        <p:nvPicPr>
          <p:cNvPr id="13" name="Picture 14">
            <a:extLst>
              <a:ext uri="{FF2B5EF4-FFF2-40B4-BE49-F238E27FC236}">
                <a16:creationId xmlns:a16="http://schemas.microsoft.com/office/drawing/2014/main" id="{59C31A3B-5F7B-5B42-90A8-39B6250DF63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041732" y="2612649"/>
            <a:ext cx="4164984" cy="1342810"/>
          </a:xfrm>
          <a:prstGeom prst="rect">
            <a:avLst/>
          </a:prstGeom>
        </p:spPr>
      </p:pic>
      <p:sp>
        <p:nvSpPr>
          <p:cNvPr id="2" name="Title 1">
            <a:extLst>
              <a:ext uri="{FF2B5EF4-FFF2-40B4-BE49-F238E27FC236}">
                <a16:creationId xmlns:a16="http://schemas.microsoft.com/office/drawing/2014/main" id="{CD2AB25E-2291-A14B-8F47-877B2D7A0563}"/>
              </a:ext>
            </a:extLst>
          </p:cNvPr>
          <p:cNvSpPr>
            <a:spLocks noGrp="1"/>
          </p:cNvSpPr>
          <p:nvPr>
            <p:ph type="ctrTitle"/>
          </p:nvPr>
        </p:nvSpPr>
        <p:spPr>
          <a:xfrm>
            <a:off x="846322" y="2198639"/>
            <a:ext cx="5202880" cy="1487756"/>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D5C740A3-BBB4-0948-807B-62079396281F}"/>
              </a:ext>
            </a:extLst>
          </p:cNvPr>
          <p:cNvSpPr>
            <a:spLocks noGrp="1"/>
          </p:cNvSpPr>
          <p:nvPr>
            <p:ph type="subTitle" idx="1"/>
          </p:nvPr>
        </p:nvSpPr>
        <p:spPr>
          <a:xfrm>
            <a:off x="846322" y="3839828"/>
            <a:ext cx="5202880" cy="625846"/>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5">
            <a:extLst>
              <a:ext uri="{FF2B5EF4-FFF2-40B4-BE49-F238E27FC236}">
                <a16:creationId xmlns:a16="http://schemas.microsoft.com/office/drawing/2014/main" id="{78D15790-AAFA-A74D-A405-7D960F256E33}"/>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16032417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891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783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24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253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26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0370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10092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emf"/></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9550" y="2328830"/>
            <a:ext cx="5202880" cy="3233770"/>
          </a:xfrm>
        </p:spPr>
        <p:txBody>
          <a:bodyPr>
            <a:noAutofit/>
          </a:bodyPr>
          <a:lstStyle/>
          <a:p>
            <a:r>
              <a:rPr lang="en-US" sz="5400" b="1" dirty="0">
                <a:latin typeface="Helvetica" pitchFamily="2" charset="0"/>
              </a:rPr>
              <a:t>Closing out 2021…</a:t>
            </a:r>
            <a:br>
              <a:rPr lang="en-US" sz="5400" b="1" dirty="0">
                <a:latin typeface="Helvetica" pitchFamily="2" charset="0"/>
              </a:rPr>
            </a:br>
            <a:r>
              <a:rPr lang="en-US" sz="5400" b="1" i="1" dirty="0">
                <a:latin typeface="Helvetica" pitchFamily="2" charset="0"/>
              </a:rPr>
              <a:t>A Time for Pause and Reflection</a:t>
            </a:r>
          </a:p>
        </p:txBody>
      </p:sp>
      <p:sp>
        <p:nvSpPr>
          <p:cNvPr id="4" name="Footer Placeholder 3">
            <a:extLst>
              <a:ext uri="{FF2B5EF4-FFF2-40B4-BE49-F238E27FC236}">
                <a16:creationId xmlns:a16="http://schemas.microsoft.com/office/drawing/2014/main" id="{84A1717C-ADB6-4B4A-9EB6-BD3834AB7084}"/>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188400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4F42-8607-A44D-B696-2D5CC7BC8CC3}"/>
              </a:ext>
            </a:extLst>
          </p:cNvPr>
          <p:cNvSpPr>
            <a:spLocks noGrp="1"/>
          </p:cNvSpPr>
          <p:nvPr>
            <p:ph type="title"/>
          </p:nvPr>
        </p:nvSpPr>
        <p:spPr>
          <a:xfrm>
            <a:off x="579476" y="1886756"/>
            <a:ext cx="11033048" cy="4116966"/>
          </a:xfrm>
        </p:spPr>
        <p:txBody>
          <a:bodyPr>
            <a:normAutofit fontScale="90000"/>
          </a:bodyPr>
          <a:lstStyle/>
          <a:p>
            <a:pPr algn="ctr"/>
            <a:r>
              <a:rPr lang="en-US" dirty="0"/>
              <a:t>6247 Trees planted </a:t>
            </a:r>
            <a:br>
              <a:rPr lang="en-US" dirty="0"/>
            </a:br>
            <a:r>
              <a:rPr lang="en-US" dirty="0"/>
              <a:t>6247 Transformational Conversations</a:t>
            </a:r>
            <a:br>
              <a:rPr lang="en-US" dirty="0"/>
            </a:br>
            <a:br>
              <a:rPr lang="en-US" dirty="0"/>
            </a:br>
            <a:r>
              <a:rPr lang="en-US" dirty="0"/>
              <a:t>1.5 million pounds of carbon removed</a:t>
            </a:r>
            <a:br>
              <a:rPr lang="en-US" dirty="0"/>
            </a:br>
            <a:r>
              <a:rPr lang="en-US" dirty="0"/>
              <a:t>92 cars off the road for a year</a:t>
            </a:r>
            <a:br>
              <a:rPr lang="en-US" dirty="0"/>
            </a:br>
            <a:br>
              <a:rPr lang="en-US" dirty="0"/>
            </a:br>
            <a:r>
              <a:rPr lang="en-US" dirty="0"/>
              <a:t> </a:t>
            </a:r>
          </a:p>
        </p:txBody>
      </p:sp>
      <p:sp>
        <p:nvSpPr>
          <p:cNvPr id="3" name="Slide Number Placeholder 2">
            <a:extLst>
              <a:ext uri="{FF2B5EF4-FFF2-40B4-BE49-F238E27FC236}">
                <a16:creationId xmlns:a16="http://schemas.microsoft.com/office/drawing/2014/main" id="{B6ECFC94-4C2F-A445-ADE5-32E1DED45379}"/>
              </a:ext>
            </a:extLst>
          </p:cNvPr>
          <p:cNvSpPr>
            <a:spLocks noGrp="1"/>
          </p:cNvSpPr>
          <p:nvPr>
            <p:ph type="sldNum" sz="quarter" idx="11"/>
          </p:nvPr>
        </p:nvSpPr>
        <p:spPr/>
        <p:txBody>
          <a:bodyPr/>
          <a:lstStyle/>
          <a:p>
            <a:fld id="{4E547FC5-224D-4B2B-AB96-D4331BB3CBEC}" type="slidenum">
              <a:rPr lang="en-US" smtClean="0"/>
              <a:pPr/>
              <a:t>10</a:t>
            </a:fld>
            <a:endParaRPr lang="en-US" dirty="0"/>
          </a:p>
        </p:txBody>
      </p:sp>
      <p:sp>
        <p:nvSpPr>
          <p:cNvPr id="4" name="Footer Placeholder 3">
            <a:extLst>
              <a:ext uri="{FF2B5EF4-FFF2-40B4-BE49-F238E27FC236}">
                <a16:creationId xmlns:a16="http://schemas.microsoft.com/office/drawing/2014/main" id="{101AF6F7-A252-5A4F-AF75-96D879917191}"/>
              </a:ext>
            </a:extLst>
          </p:cNvPr>
          <p:cNvSpPr>
            <a:spLocks noGrp="1"/>
          </p:cNvSpPr>
          <p:nvPr>
            <p:ph type="ftr" sz="quarter" idx="10"/>
          </p:nvPr>
        </p:nvSpPr>
        <p:spPr/>
        <p:txBody>
          <a:bodyPr/>
          <a:lstStyle/>
          <a:p>
            <a:r>
              <a:rPr lang="en-US"/>
              <a:t>© Leadership Circle | All Rights Reserved</a:t>
            </a:r>
            <a:endParaRPr lang="en-US" dirty="0"/>
          </a:p>
        </p:txBody>
      </p:sp>
      <p:sp>
        <p:nvSpPr>
          <p:cNvPr id="5" name="Title 1">
            <a:extLst>
              <a:ext uri="{FF2B5EF4-FFF2-40B4-BE49-F238E27FC236}">
                <a16:creationId xmlns:a16="http://schemas.microsoft.com/office/drawing/2014/main" id="{5195D33B-FDB7-7741-9308-901FBDA4B597}"/>
              </a:ext>
            </a:extLst>
          </p:cNvPr>
          <p:cNvSpPr txBox="1">
            <a:spLocks/>
          </p:cNvSpPr>
          <p:nvPr/>
        </p:nvSpPr>
        <p:spPr>
          <a:xfrm>
            <a:off x="579476" y="854278"/>
            <a:ext cx="3426916" cy="362755"/>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400" b="1" i="0" kern="1200">
                <a:solidFill>
                  <a:schemeClr val="tx2"/>
                </a:solidFill>
                <a:latin typeface="Helvetica" pitchFamily="2" charset="0"/>
                <a:ea typeface="+mj-ea"/>
                <a:cs typeface="Gotham Medium" pitchFamily="2" charset="0"/>
              </a:defRPr>
            </a:lvl1pPr>
          </a:lstStyle>
          <a:p>
            <a:r>
              <a:rPr lang="en-US" sz="2000" dirty="0"/>
              <a:t>More than… </a:t>
            </a:r>
          </a:p>
        </p:txBody>
      </p:sp>
    </p:spTree>
    <p:extLst>
      <p:ext uri="{BB962C8B-B14F-4D97-AF65-F5344CB8AC3E}">
        <p14:creationId xmlns:p14="http://schemas.microsoft.com/office/powerpoint/2010/main" val="278335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150BE2-F6EF-9743-8774-6AD33279CF62}"/>
              </a:ext>
            </a:extLst>
          </p:cNvPr>
          <p:cNvSpPr>
            <a:spLocks noGrp="1"/>
          </p:cNvSpPr>
          <p:nvPr>
            <p:ph type="sldNum" sz="quarter" idx="11"/>
          </p:nvPr>
        </p:nvSpPr>
        <p:spPr/>
        <p:txBody>
          <a:bodyPr/>
          <a:lstStyle/>
          <a:p>
            <a:fld id="{4E547FC5-224D-4B2B-AB96-D4331BB3CBEC}" type="slidenum">
              <a:rPr lang="en-US" smtClean="0"/>
              <a:pPr/>
              <a:t>11</a:t>
            </a:fld>
            <a:endParaRPr lang="en-US" dirty="0"/>
          </a:p>
        </p:txBody>
      </p:sp>
      <p:sp>
        <p:nvSpPr>
          <p:cNvPr id="4" name="Footer Placeholder 3">
            <a:extLst>
              <a:ext uri="{FF2B5EF4-FFF2-40B4-BE49-F238E27FC236}">
                <a16:creationId xmlns:a16="http://schemas.microsoft.com/office/drawing/2014/main" id="{F1CF2491-A22D-394C-98D5-C3DFBB7A8303}"/>
              </a:ext>
            </a:extLst>
          </p:cNvPr>
          <p:cNvSpPr>
            <a:spLocks noGrp="1"/>
          </p:cNvSpPr>
          <p:nvPr>
            <p:ph type="ftr" sz="quarter" idx="10"/>
          </p:nvPr>
        </p:nvSpPr>
        <p:spPr/>
        <p:txBody>
          <a:bodyPr/>
          <a:lstStyle/>
          <a:p>
            <a:r>
              <a:rPr lang="en-US"/>
              <a:t>© Leadership Circle | All Rights Reserved</a:t>
            </a:r>
            <a:endParaRPr lang="en-US" dirty="0"/>
          </a:p>
        </p:txBody>
      </p:sp>
      <p:pic>
        <p:nvPicPr>
          <p:cNvPr id="7" name="Picture 6" descr="A body of water with trees around it&#10;&#10;Description automatically generated with medium confidence">
            <a:extLst>
              <a:ext uri="{FF2B5EF4-FFF2-40B4-BE49-F238E27FC236}">
                <a16:creationId xmlns:a16="http://schemas.microsoft.com/office/drawing/2014/main" id="{3DA94B44-BC5D-094E-967F-F7BC072E6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700" y="177798"/>
            <a:ext cx="8347374" cy="5776383"/>
          </a:xfrm>
          <a:prstGeom prst="rect">
            <a:avLst/>
          </a:prstGeom>
        </p:spPr>
      </p:pic>
      <p:sp>
        <p:nvSpPr>
          <p:cNvPr id="8" name="TextBox 7">
            <a:extLst>
              <a:ext uri="{FF2B5EF4-FFF2-40B4-BE49-F238E27FC236}">
                <a16:creationId xmlns:a16="http://schemas.microsoft.com/office/drawing/2014/main" id="{1A4CBFF7-E989-624C-B6C4-1241AE4C4DE8}"/>
              </a:ext>
            </a:extLst>
          </p:cNvPr>
          <p:cNvSpPr txBox="1"/>
          <p:nvPr/>
        </p:nvSpPr>
        <p:spPr>
          <a:xfrm>
            <a:off x="407159" y="1634828"/>
            <a:ext cx="3161541" cy="2862322"/>
          </a:xfrm>
          <a:prstGeom prst="rect">
            <a:avLst/>
          </a:prstGeom>
          <a:noFill/>
        </p:spPr>
        <p:txBody>
          <a:bodyPr wrap="square" rtlCol="0">
            <a:spAutoFit/>
          </a:bodyPr>
          <a:lstStyle/>
          <a:p>
            <a:r>
              <a:rPr lang="en-US" sz="3600" dirty="0"/>
              <a:t>Conservation</a:t>
            </a:r>
          </a:p>
          <a:p>
            <a:r>
              <a:rPr lang="en-US" sz="3600" dirty="0"/>
              <a:t>International</a:t>
            </a:r>
          </a:p>
          <a:p>
            <a:endParaRPr lang="en-US" sz="3600" dirty="0"/>
          </a:p>
          <a:p>
            <a:r>
              <a:rPr lang="en-US" sz="3600" dirty="0"/>
              <a:t>Amazon Rain Forest</a:t>
            </a:r>
          </a:p>
        </p:txBody>
      </p:sp>
    </p:spTree>
    <p:extLst>
      <p:ext uri="{BB962C8B-B14F-4D97-AF65-F5344CB8AC3E}">
        <p14:creationId xmlns:p14="http://schemas.microsoft.com/office/powerpoint/2010/main" val="2793124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844A-8533-4745-9C49-3AE6C1EB9EDF}"/>
              </a:ext>
            </a:extLst>
          </p:cNvPr>
          <p:cNvSpPr>
            <a:spLocks noGrp="1"/>
          </p:cNvSpPr>
          <p:nvPr>
            <p:ph type="title"/>
          </p:nvPr>
        </p:nvSpPr>
        <p:spPr/>
        <p:txBody>
          <a:bodyPr/>
          <a:lstStyle/>
          <a:p>
            <a:r>
              <a:rPr lang="en-US" dirty="0"/>
              <a:t>Lectica Pact</a:t>
            </a:r>
          </a:p>
        </p:txBody>
      </p:sp>
      <p:sp>
        <p:nvSpPr>
          <p:cNvPr id="3" name="Slide Number Placeholder 2">
            <a:extLst>
              <a:ext uri="{FF2B5EF4-FFF2-40B4-BE49-F238E27FC236}">
                <a16:creationId xmlns:a16="http://schemas.microsoft.com/office/drawing/2014/main" id="{4E22E0EA-C200-EB48-8EC7-2736F900C220}"/>
              </a:ext>
            </a:extLst>
          </p:cNvPr>
          <p:cNvSpPr>
            <a:spLocks noGrp="1"/>
          </p:cNvSpPr>
          <p:nvPr>
            <p:ph type="sldNum" sz="quarter" idx="11"/>
          </p:nvPr>
        </p:nvSpPr>
        <p:spPr/>
        <p:txBody>
          <a:bodyPr/>
          <a:lstStyle/>
          <a:p>
            <a:fld id="{4E547FC5-224D-4B2B-AB96-D4331BB3CBEC}" type="slidenum">
              <a:rPr lang="en-US" smtClean="0"/>
              <a:pPr/>
              <a:t>12</a:t>
            </a:fld>
            <a:endParaRPr lang="en-US" dirty="0"/>
          </a:p>
        </p:txBody>
      </p:sp>
      <p:sp>
        <p:nvSpPr>
          <p:cNvPr id="4" name="Footer Placeholder 3">
            <a:extLst>
              <a:ext uri="{FF2B5EF4-FFF2-40B4-BE49-F238E27FC236}">
                <a16:creationId xmlns:a16="http://schemas.microsoft.com/office/drawing/2014/main" id="{4037E757-4426-3F45-8ACA-611F2CFBA444}"/>
              </a:ext>
            </a:extLst>
          </p:cNvPr>
          <p:cNvSpPr>
            <a:spLocks noGrp="1"/>
          </p:cNvSpPr>
          <p:nvPr>
            <p:ph type="ftr" sz="quarter" idx="10"/>
          </p:nvPr>
        </p:nvSpPr>
        <p:spPr/>
        <p:txBody>
          <a:bodyPr/>
          <a:lstStyle/>
          <a:p>
            <a:r>
              <a:rPr lang="en-US"/>
              <a:t>© Leadership Circle | All Rights Reserved</a:t>
            </a:r>
            <a:endParaRPr lang="en-US" dirty="0"/>
          </a:p>
        </p:txBody>
      </p:sp>
      <p:pic>
        <p:nvPicPr>
          <p:cNvPr id="16" name="Picture 15" descr="Text, letter&#10;&#10;Description automatically generated">
            <a:extLst>
              <a:ext uri="{FF2B5EF4-FFF2-40B4-BE49-F238E27FC236}">
                <a16:creationId xmlns:a16="http://schemas.microsoft.com/office/drawing/2014/main" id="{FEDFD100-891A-144A-8AD0-281F21C79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419100"/>
            <a:ext cx="5143235" cy="5359400"/>
          </a:xfrm>
          <a:prstGeom prst="rect">
            <a:avLst/>
          </a:prstGeom>
        </p:spPr>
      </p:pic>
      <p:pic>
        <p:nvPicPr>
          <p:cNvPr id="18" name="Picture 17" descr="Text, letter&#10;&#10;Description automatically generated">
            <a:extLst>
              <a:ext uri="{FF2B5EF4-FFF2-40B4-BE49-F238E27FC236}">
                <a16:creationId xmlns:a16="http://schemas.microsoft.com/office/drawing/2014/main" id="{BA252422-694F-9A41-95B4-1AFBD32A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39" y="1371600"/>
            <a:ext cx="5294296" cy="4406900"/>
          </a:xfrm>
          <a:prstGeom prst="rect">
            <a:avLst/>
          </a:prstGeom>
        </p:spPr>
      </p:pic>
    </p:spTree>
    <p:extLst>
      <p:ext uri="{BB962C8B-B14F-4D97-AF65-F5344CB8AC3E}">
        <p14:creationId xmlns:p14="http://schemas.microsoft.com/office/powerpoint/2010/main" val="27484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8164-19FF-EA42-9DA2-8D2CBFBBEE78}"/>
              </a:ext>
            </a:extLst>
          </p:cNvPr>
          <p:cNvSpPr>
            <a:spLocks noGrp="1"/>
          </p:cNvSpPr>
          <p:nvPr>
            <p:ph type="title"/>
          </p:nvPr>
        </p:nvSpPr>
        <p:spPr/>
        <p:txBody>
          <a:bodyPr/>
          <a:lstStyle/>
          <a:p>
            <a:r>
              <a:rPr lang="en-US" dirty="0"/>
              <a:t>Conservation International</a:t>
            </a:r>
          </a:p>
        </p:txBody>
      </p:sp>
      <p:sp>
        <p:nvSpPr>
          <p:cNvPr id="3" name="Slide Number Placeholder 2">
            <a:extLst>
              <a:ext uri="{FF2B5EF4-FFF2-40B4-BE49-F238E27FC236}">
                <a16:creationId xmlns:a16="http://schemas.microsoft.com/office/drawing/2014/main" id="{A4EC17C0-FBD2-584A-B704-661D991D70C1}"/>
              </a:ext>
            </a:extLst>
          </p:cNvPr>
          <p:cNvSpPr>
            <a:spLocks noGrp="1"/>
          </p:cNvSpPr>
          <p:nvPr>
            <p:ph type="sldNum" sz="quarter" idx="11"/>
          </p:nvPr>
        </p:nvSpPr>
        <p:spPr/>
        <p:txBody>
          <a:bodyPr/>
          <a:lstStyle/>
          <a:p>
            <a:fld id="{4E547FC5-224D-4B2B-AB96-D4331BB3CBEC}" type="slidenum">
              <a:rPr lang="en-US" smtClean="0"/>
              <a:pPr/>
              <a:t>13</a:t>
            </a:fld>
            <a:endParaRPr lang="en-US" dirty="0"/>
          </a:p>
        </p:txBody>
      </p:sp>
      <p:sp>
        <p:nvSpPr>
          <p:cNvPr id="4" name="Footer Placeholder 3">
            <a:extLst>
              <a:ext uri="{FF2B5EF4-FFF2-40B4-BE49-F238E27FC236}">
                <a16:creationId xmlns:a16="http://schemas.microsoft.com/office/drawing/2014/main" id="{5ACB7368-10B0-9745-9D5E-C2A8D7EB1EC5}"/>
              </a:ext>
            </a:extLst>
          </p:cNvPr>
          <p:cNvSpPr>
            <a:spLocks noGrp="1"/>
          </p:cNvSpPr>
          <p:nvPr>
            <p:ph type="ftr" sz="quarter" idx="10"/>
          </p:nvPr>
        </p:nvSpPr>
        <p:spPr/>
        <p:txBody>
          <a:bodyPr/>
          <a:lstStyle/>
          <a:p>
            <a:r>
              <a:rPr lang="en-US"/>
              <a:t>© Leadership Circle | All Rights Reserved</a:t>
            </a:r>
            <a:endParaRPr lang="en-US" dirty="0"/>
          </a:p>
        </p:txBody>
      </p:sp>
      <p:pic>
        <p:nvPicPr>
          <p:cNvPr id="7" name="Content Placeholder 6" descr="A picture containing outdoor, nature, reef&#10;&#10;Description automatically generated">
            <a:extLst>
              <a:ext uri="{FF2B5EF4-FFF2-40B4-BE49-F238E27FC236}">
                <a16:creationId xmlns:a16="http://schemas.microsoft.com/office/drawing/2014/main" id="{5E638B08-02FF-434C-ADFC-1069BA828466}"/>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9600" y="1702859"/>
            <a:ext cx="6392863" cy="4261908"/>
          </a:xfrm>
        </p:spPr>
      </p:pic>
      <p:sp>
        <p:nvSpPr>
          <p:cNvPr id="11" name="TextBox 10">
            <a:extLst>
              <a:ext uri="{FF2B5EF4-FFF2-40B4-BE49-F238E27FC236}">
                <a16:creationId xmlns:a16="http://schemas.microsoft.com/office/drawing/2014/main" id="{A5BD49CE-955E-0A49-A938-A7043EAD44D0}"/>
              </a:ext>
            </a:extLst>
          </p:cNvPr>
          <p:cNvSpPr txBox="1"/>
          <p:nvPr/>
        </p:nvSpPr>
        <p:spPr>
          <a:xfrm>
            <a:off x="7474226" y="2264152"/>
            <a:ext cx="4452731" cy="3139321"/>
          </a:xfrm>
          <a:prstGeom prst="rect">
            <a:avLst/>
          </a:prstGeom>
          <a:noFill/>
        </p:spPr>
        <p:txBody>
          <a:bodyPr wrap="square" rtlCol="0">
            <a:spAutoFit/>
          </a:bodyPr>
          <a:lstStyle/>
          <a:p>
            <a:pPr marL="285750" lvl="0" indent="-285750">
              <a:buFont typeface="Arial" panose="020B0604020202020204" pitchFamily="34" charset="0"/>
              <a:buChar char="•"/>
            </a:pPr>
            <a:r>
              <a:rPr lang="en-US" dirty="0"/>
              <a:t>Restore and protect 86,000,000 acres of rainforest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Protect the homes of 760,000 indigenous people</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Positively impact the future of the Amazon Rainforest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Drastically reduce the amount of carbon dioxide</a:t>
            </a:r>
          </a:p>
        </p:txBody>
      </p:sp>
    </p:spTree>
    <p:extLst>
      <p:ext uri="{BB962C8B-B14F-4D97-AF65-F5344CB8AC3E}">
        <p14:creationId xmlns:p14="http://schemas.microsoft.com/office/powerpoint/2010/main" val="401675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8164-19FF-EA42-9DA2-8D2CBFBBEE78}"/>
              </a:ext>
            </a:extLst>
          </p:cNvPr>
          <p:cNvSpPr>
            <a:spLocks noGrp="1"/>
          </p:cNvSpPr>
          <p:nvPr>
            <p:ph type="title"/>
          </p:nvPr>
        </p:nvSpPr>
        <p:spPr/>
        <p:txBody>
          <a:bodyPr/>
          <a:lstStyle/>
          <a:p>
            <a:r>
              <a:rPr lang="en-US" dirty="0"/>
              <a:t>Our Goal</a:t>
            </a:r>
          </a:p>
        </p:txBody>
      </p:sp>
      <p:sp>
        <p:nvSpPr>
          <p:cNvPr id="3" name="Slide Number Placeholder 2">
            <a:extLst>
              <a:ext uri="{FF2B5EF4-FFF2-40B4-BE49-F238E27FC236}">
                <a16:creationId xmlns:a16="http://schemas.microsoft.com/office/drawing/2014/main" id="{A4EC17C0-FBD2-584A-B704-661D991D70C1}"/>
              </a:ext>
            </a:extLst>
          </p:cNvPr>
          <p:cNvSpPr>
            <a:spLocks noGrp="1"/>
          </p:cNvSpPr>
          <p:nvPr>
            <p:ph type="sldNum" sz="quarter" idx="11"/>
          </p:nvPr>
        </p:nvSpPr>
        <p:spPr/>
        <p:txBody>
          <a:bodyPr/>
          <a:lstStyle/>
          <a:p>
            <a:fld id="{4E547FC5-224D-4B2B-AB96-D4331BB3CBEC}" type="slidenum">
              <a:rPr lang="en-US" smtClean="0"/>
              <a:pPr/>
              <a:t>14</a:t>
            </a:fld>
            <a:endParaRPr lang="en-US" dirty="0"/>
          </a:p>
        </p:txBody>
      </p:sp>
      <p:sp>
        <p:nvSpPr>
          <p:cNvPr id="4" name="Footer Placeholder 3">
            <a:extLst>
              <a:ext uri="{FF2B5EF4-FFF2-40B4-BE49-F238E27FC236}">
                <a16:creationId xmlns:a16="http://schemas.microsoft.com/office/drawing/2014/main" id="{5ACB7368-10B0-9745-9D5E-C2A8D7EB1EC5}"/>
              </a:ext>
            </a:extLst>
          </p:cNvPr>
          <p:cNvSpPr>
            <a:spLocks noGrp="1"/>
          </p:cNvSpPr>
          <p:nvPr>
            <p:ph type="ftr" sz="quarter" idx="10"/>
          </p:nvPr>
        </p:nvSpPr>
        <p:spPr/>
        <p:txBody>
          <a:bodyPr/>
          <a:lstStyle/>
          <a:p>
            <a:r>
              <a:rPr lang="en-US"/>
              <a:t>© Leadership Circle | All Rights Reserved</a:t>
            </a:r>
            <a:endParaRPr lang="en-US" dirty="0"/>
          </a:p>
        </p:txBody>
      </p:sp>
      <p:sp>
        <p:nvSpPr>
          <p:cNvPr id="11" name="TextBox 10">
            <a:extLst>
              <a:ext uri="{FF2B5EF4-FFF2-40B4-BE49-F238E27FC236}">
                <a16:creationId xmlns:a16="http://schemas.microsoft.com/office/drawing/2014/main" id="{A5BD49CE-955E-0A49-A938-A7043EAD44D0}"/>
              </a:ext>
            </a:extLst>
          </p:cNvPr>
          <p:cNvSpPr txBox="1"/>
          <p:nvPr/>
        </p:nvSpPr>
        <p:spPr>
          <a:xfrm>
            <a:off x="7002966" y="2264151"/>
            <a:ext cx="4923991" cy="2523768"/>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Raise $100,000</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Secure $100 Million from The UN Green Climate Fund</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We multiply every $1 we raise by $1 Million </a:t>
            </a:r>
          </a:p>
          <a:p>
            <a:pPr lvl="0"/>
            <a:endParaRPr lang="en-US" dirty="0"/>
          </a:p>
        </p:txBody>
      </p:sp>
      <p:pic>
        <p:nvPicPr>
          <p:cNvPr id="6" name="Picture 5" descr="A picture containing person, person, child, lady&#10;&#10;Description automatically generated">
            <a:extLst>
              <a:ext uri="{FF2B5EF4-FFF2-40B4-BE49-F238E27FC236}">
                <a16:creationId xmlns:a16="http://schemas.microsoft.com/office/drawing/2014/main" id="{DAC91693-6282-194E-A8F9-E4E5829AE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0" y="1778863"/>
            <a:ext cx="5575300" cy="3883703"/>
          </a:xfrm>
          <a:prstGeom prst="rect">
            <a:avLst/>
          </a:prstGeom>
        </p:spPr>
      </p:pic>
    </p:spTree>
    <p:extLst>
      <p:ext uri="{BB962C8B-B14F-4D97-AF65-F5344CB8AC3E}">
        <p14:creationId xmlns:p14="http://schemas.microsoft.com/office/powerpoint/2010/main" val="129330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EB18-CF20-3646-8F07-D3D7B2680DC5}"/>
              </a:ext>
            </a:extLst>
          </p:cNvPr>
          <p:cNvSpPr>
            <a:spLocks noGrp="1"/>
          </p:cNvSpPr>
          <p:nvPr>
            <p:ph type="title"/>
          </p:nvPr>
        </p:nvSpPr>
        <p:spPr>
          <a:xfrm>
            <a:off x="596900" y="2078801"/>
            <a:ext cx="6393366" cy="3255199"/>
          </a:xfrm>
        </p:spPr>
        <p:txBody>
          <a:bodyPr/>
          <a:lstStyle/>
          <a:p>
            <a:r>
              <a:rPr lang="en-US" dirty="0">
                <a:solidFill>
                  <a:srgbClr val="EE9E5B"/>
                </a:solidFill>
              </a:rPr>
              <a:t>https://</a:t>
            </a:r>
            <a:r>
              <a:rPr lang="en-US" dirty="0" err="1">
                <a:solidFill>
                  <a:srgbClr val="EE9E5B"/>
                </a:solidFill>
              </a:rPr>
              <a:t>action.conservation.org</a:t>
            </a:r>
            <a:r>
              <a:rPr lang="en-US" dirty="0">
                <a:solidFill>
                  <a:srgbClr val="EE9E5B"/>
                </a:solidFill>
              </a:rPr>
              <a:t>/a/bob-</a:t>
            </a:r>
            <a:r>
              <a:rPr lang="en-US" dirty="0" err="1">
                <a:solidFill>
                  <a:srgbClr val="EE9E5B"/>
                </a:solidFill>
              </a:rPr>
              <a:t>anderson</a:t>
            </a:r>
            <a:r>
              <a:rPr lang="en-US" dirty="0">
                <a:solidFill>
                  <a:srgbClr val="EE9E5B"/>
                </a:solidFill>
              </a:rPr>
              <a:t>#</a:t>
            </a:r>
            <a:br>
              <a:rPr lang="en-US" dirty="0">
                <a:solidFill>
                  <a:srgbClr val="EE9E5B"/>
                </a:solidFill>
              </a:rPr>
            </a:br>
            <a:br>
              <a:rPr lang="en-US" dirty="0"/>
            </a:br>
            <a:r>
              <a:rPr lang="en-US" dirty="0"/>
              <a:t>Confidential</a:t>
            </a:r>
            <a:br>
              <a:rPr lang="en-US" dirty="0"/>
            </a:br>
            <a:r>
              <a:rPr lang="en-US" dirty="0"/>
              <a:t>Keeping track by region</a:t>
            </a:r>
            <a:br>
              <a:rPr lang="en-US" dirty="0"/>
            </a:br>
            <a:br>
              <a:rPr lang="en-US" dirty="0"/>
            </a:br>
            <a:r>
              <a:rPr lang="en-US" dirty="0"/>
              <a:t>Help us reach $100,000</a:t>
            </a:r>
          </a:p>
        </p:txBody>
      </p:sp>
      <p:sp>
        <p:nvSpPr>
          <p:cNvPr id="3" name="Slide Number Placeholder 2">
            <a:extLst>
              <a:ext uri="{FF2B5EF4-FFF2-40B4-BE49-F238E27FC236}">
                <a16:creationId xmlns:a16="http://schemas.microsoft.com/office/drawing/2014/main" id="{EF716250-85D1-3E44-9F54-A8960107372A}"/>
              </a:ext>
            </a:extLst>
          </p:cNvPr>
          <p:cNvSpPr>
            <a:spLocks noGrp="1"/>
          </p:cNvSpPr>
          <p:nvPr>
            <p:ph type="sldNum" sz="quarter" idx="11"/>
          </p:nvPr>
        </p:nvSpPr>
        <p:spPr/>
        <p:txBody>
          <a:bodyPr/>
          <a:lstStyle/>
          <a:p>
            <a:fld id="{4E547FC5-224D-4B2B-AB96-D4331BB3CBEC}" type="slidenum">
              <a:rPr lang="en-US" smtClean="0"/>
              <a:pPr/>
              <a:t>15</a:t>
            </a:fld>
            <a:endParaRPr lang="en-US" dirty="0"/>
          </a:p>
        </p:txBody>
      </p:sp>
      <p:sp>
        <p:nvSpPr>
          <p:cNvPr id="4" name="Footer Placeholder 3">
            <a:extLst>
              <a:ext uri="{FF2B5EF4-FFF2-40B4-BE49-F238E27FC236}">
                <a16:creationId xmlns:a16="http://schemas.microsoft.com/office/drawing/2014/main" id="{3537E7D6-59B2-7349-8255-347A4A294BFE}"/>
              </a:ext>
            </a:extLst>
          </p:cNvPr>
          <p:cNvSpPr>
            <a:spLocks noGrp="1"/>
          </p:cNvSpPr>
          <p:nvPr>
            <p:ph type="ftr" sz="quarter" idx="10"/>
          </p:nvPr>
        </p:nvSpPr>
        <p:spPr/>
        <p:txBody>
          <a:bodyPr/>
          <a:lstStyle/>
          <a:p>
            <a:r>
              <a:rPr lang="en-US"/>
              <a:t>© Leadership Circle | All Rights Reserved</a:t>
            </a:r>
            <a:endParaRPr lang="en-US" dirty="0"/>
          </a:p>
        </p:txBody>
      </p:sp>
      <p:pic>
        <p:nvPicPr>
          <p:cNvPr id="8" name="Picture Placeholder 7" descr="A picture containing text, different, screenshot&#10;&#10;Description automatically generated">
            <a:extLst>
              <a:ext uri="{FF2B5EF4-FFF2-40B4-BE49-F238E27FC236}">
                <a16:creationId xmlns:a16="http://schemas.microsoft.com/office/drawing/2014/main" id="{207890D4-E264-1B45-80D1-1FDC8F3F295D}"/>
              </a:ext>
            </a:extLst>
          </p:cNvPr>
          <p:cNvPicPr>
            <a:picLocks noGrp="1" noChangeAspect="1"/>
          </p:cNvPicPr>
          <p:nvPr>
            <p:ph type="pic" idx="12"/>
          </p:nvPr>
        </p:nvPicPr>
        <p:blipFill>
          <a:blip r:embed="rId2">
            <a:extLst>
              <a:ext uri="{28A0092B-C50C-407E-A947-70E740481C1C}">
                <a14:useLocalDpi xmlns:a14="http://schemas.microsoft.com/office/drawing/2010/main" val="0"/>
              </a:ext>
            </a:extLst>
          </a:blip>
          <a:srcRect l="21277" r="21277"/>
          <a:stretch>
            <a:fillRect/>
          </a:stretch>
        </p:blipFill>
        <p:spPr/>
      </p:pic>
      <p:sp>
        <p:nvSpPr>
          <p:cNvPr id="9" name="TextBox 8">
            <a:extLst>
              <a:ext uri="{FF2B5EF4-FFF2-40B4-BE49-F238E27FC236}">
                <a16:creationId xmlns:a16="http://schemas.microsoft.com/office/drawing/2014/main" id="{0FDC8E39-25E8-C34E-9EFA-AFFCBB20D2D4}"/>
              </a:ext>
            </a:extLst>
          </p:cNvPr>
          <p:cNvSpPr txBox="1"/>
          <p:nvPr/>
        </p:nvSpPr>
        <p:spPr>
          <a:xfrm>
            <a:off x="596899" y="953503"/>
            <a:ext cx="5786967" cy="646331"/>
          </a:xfrm>
          <a:prstGeom prst="rect">
            <a:avLst/>
          </a:prstGeom>
          <a:noFill/>
        </p:spPr>
        <p:txBody>
          <a:bodyPr wrap="square" rtlCol="0">
            <a:spAutoFit/>
          </a:bodyPr>
          <a:lstStyle/>
          <a:p>
            <a:r>
              <a:rPr lang="en-US" sz="3600" b="1" dirty="0"/>
              <a:t>P</a:t>
            </a:r>
            <a:r>
              <a:rPr lang="en-US" sz="3600" b="1" dirty="0">
                <a:latin typeface="+mj-lt"/>
              </a:rPr>
              <a:t>lease Do What You Can!</a:t>
            </a:r>
            <a:endParaRPr lang="en-US" sz="3600" b="1" dirty="0"/>
          </a:p>
        </p:txBody>
      </p:sp>
    </p:spTree>
    <p:extLst>
      <p:ext uri="{BB962C8B-B14F-4D97-AF65-F5344CB8AC3E}">
        <p14:creationId xmlns:p14="http://schemas.microsoft.com/office/powerpoint/2010/main" val="417116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nature, megalith&#10;&#10;Description automatically generated">
            <a:extLst>
              <a:ext uri="{FF2B5EF4-FFF2-40B4-BE49-F238E27FC236}">
                <a16:creationId xmlns:a16="http://schemas.microsoft.com/office/drawing/2014/main" id="{083CA2E7-48C2-A941-B6C0-DA6F13C4DD6B}"/>
              </a:ext>
            </a:extLst>
          </p:cNvPr>
          <p:cNvPicPr>
            <a:picLocks noChangeAspect="1"/>
          </p:cNvPicPr>
          <p:nvPr/>
        </p:nvPicPr>
        <p:blipFill rotWithShape="1">
          <a:blip r:embed="rId3">
            <a:extLst>
              <a:ext uri="{28A0092B-C50C-407E-A947-70E740481C1C}">
                <a14:useLocalDpi xmlns:a14="http://schemas.microsoft.com/office/drawing/2010/main" val="0"/>
              </a:ext>
            </a:extLst>
          </a:blip>
          <a:srcRect t="19633" r="16231" b="96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4B9452-D5BF-B942-B538-5C5FFF61A03B}"/>
              </a:ext>
            </a:extLst>
          </p:cNvPr>
          <p:cNvSpPr/>
          <p:nvPr/>
        </p:nvSpPr>
        <p:spPr>
          <a:xfrm>
            <a:off x="529525" y="685800"/>
            <a:ext cx="52202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Helvetica" pitchFamily="2" charset="0"/>
                <a:ea typeface="+mn-ea"/>
                <a:cs typeface="+mn-cs"/>
              </a:rPr>
              <a:t>TLC PURPOSE</a:t>
            </a:r>
            <a:endParaRPr kumimoji="0" lang="en-US" sz="20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69DF1E88-A284-A44D-8FFC-A4F01422243B}"/>
              </a:ext>
            </a:extLst>
          </p:cNvPr>
          <p:cNvSpPr/>
          <p:nvPr/>
        </p:nvSpPr>
        <p:spPr>
          <a:xfrm>
            <a:off x="529525" y="1219200"/>
            <a:ext cx="522028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Helvetica" pitchFamily="2" charset="0"/>
                <a:ea typeface="+mn-ea"/>
                <a:cs typeface="+mn-cs"/>
              </a:rPr>
              <a:t>We exist to evolve the conscious practice of leadership, to steward the planet, and to awaken us all to our inherent unity.</a:t>
            </a:r>
            <a:endParaRPr kumimoji="0" lang="en-US" sz="1600" b="1" i="1" u="none" strike="noStrike" kern="1200" cap="none" spc="0" normalizeH="0" baseline="0" noProof="0" dirty="0">
              <a:ln>
                <a:noFill/>
              </a:ln>
              <a:solidFill>
                <a:schemeClr val="bg1"/>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53F18EB4-85E5-C342-95A7-42832ECCEC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945"/>
          <a:stretch/>
        </p:blipFill>
        <p:spPr>
          <a:xfrm>
            <a:off x="9448800" y="5952104"/>
            <a:ext cx="2425092" cy="731547"/>
          </a:xfrm>
          <a:prstGeom prst="rect">
            <a:avLst/>
          </a:prstGeom>
        </p:spPr>
      </p:pic>
    </p:spTree>
    <p:extLst>
      <p:ext uri="{BB962C8B-B14F-4D97-AF65-F5344CB8AC3E}">
        <p14:creationId xmlns:p14="http://schemas.microsoft.com/office/powerpoint/2010/main" val="288681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578D8-E9F4-044D-A7E9-98D94B1A5E4B}"/>
              </a:ext>
            </a:extLst>
          </p:cNvPr>
          <p:cNvSpPr>
            <a:spLocks noGrp="1"/>
          </p:cNvSpPr>
          <p:nvPr>
            <p:ph sz="quarter" idx="12"/>
          </p:nvPr>
        </p:nvSpPr>
        <p:spPr>
          <a:xfrm>
            <a:off x="4572000" y="1493838"/>
            <a:ext cx="7010399" cy="4541837"/>
          </a:xfrm>
        </p:spPr>
        <p:txBody>
          <a:bodyPr>
            <a:normAutofit/>
          </a:bodyPr>
          <a:lstStyle/>
          <a:p>
            <a:pPr marL="0" indent="0" algn="ctr">
              <a:buNone/>
            </a:pPr>
            <a:r>
              <a:rPr lang="en-US" sz="2000" b="1" dirty="0"/>
              <a:t>AP Journey 2008 to 2021: </a:t>
            </a:r>
            <a:r>
              <a:rPr lang="en-US" sz="2000" dirty="0"/>
              <a:t>18 Certifications, 2,002 practitioners (75% Aust), 13 Faculty, Team 20 (16Aust+1Phil.+1Japan+2China); 5,000pa surveys, across Australia (88%), Japan (6%), Singapore, HK, China (1%), India; Certification &amp; Profile in Japanese and Chinese</a:t>
            </a:r>
            <a:r>
              <a:rPr lang="en-US" sz="1600" dirty="0"/>
              <a:t>.</a:t>
            </a:r>
          </a:p>
          <a:p>
            <a:pPr marL="0" indent="0">
              <a:buNone/>
            </a:pPr>
            <a:endParaRPr lang="en-US" sz="2000" b="1" dirty="0"/>
          </a:p>
          <a:p>
            <a:pPr marL="0" indent="0">
              <a:buNone/>
            </a:pPr>
            <a:r>
              <a:rPr lang="en-US" sz="2000" b="1" dirty="0"/>
              <a:t>How have we furthered our purpose in 2021?</a:t>
            </a:r>
          </a:p>
          <a:p>
            <a:pPr lvl="1">
              <a:buFont typeface="Wingdings" pitchFamily="2" charset="2"/>
              <a:buChar char="Ø"/>
            </a:pPr>
            <a:r>
              <a:rPr lang="en-US" sz="2000" dirty="0"/>
              <a:t>Raised Awareness</a:t>
            </a:r>
          </a:p>
          <a:p>
            <a:pPr lvl="1">
              <a:buFont typeface="Wingdings" pitchFamily="2" charset="2"/>
              <a:buChar char="Ø"/>
            </a:pPr>
            <a:r>
              <a:rPr lang="en-US" sz="2000" dirty="0"/>
              <a:t>Developed Relationships/Listening</a:t>
            </a:r>
          </a:p>
          <a:p>
            <a:pPr lvl="1">
              <a:buFont typeface="Wingdings" pitchFamily="2" charset="2"/>
              <a:buChar char="Ø"/>
            </a:pPr>
            <a:r>
              <a:rPr lang="en-US" sz="2000" dirty="0"/>
              <a:t>Sustainability</a:t>
            </a:r>
          </a:p>
          <a:p>
            <a:pPr lvl="1">
              <a:buFont typeface="Wingdings" pitchFamily="2" charset="2"/>
              <a:buChar char="Ø"/>
            </a:pPr>
            <a:r>
              <a:rPr lang="en-US" sz="2000" dirty="0"/>
              <a:t>Innovation</a:t>
            </a:r>
          </a:p>
          <a:p>
            <a:pPr marL="0" indent="0">
              <a:buNone/>
            </a:pPr>
            <a:endParaRPr lang="en-US" sz="16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lvl="1"/>
            <a:endParaRPr lang="en-US" dirty="0"/>
          </a:p>
          <a:p>
            <a:pPr lvl="1"/>
            <a:endParaRPr lang="en-US" dirty="0"/>
          </a:p>
        </p:txBody>
      </p:sp>
      <p:sp>
        <p:nvSpPr>
          <p:cNvPr id="7" name="Footer Placeholder 6">
            <a:extLst>
              <a:ext uri="{FF2B5EF4-FFF2-40B4-BE49-F238E27FC236}">
                <a16:creationId xmlns:a16="http://schemas.microsoft.com/office/drawing/2014/main" id="{5A8C7021-C523-F441-8B2C-F8635900BEA7}"/>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9E440816-E236-C647-B37F-B059D41AEC4A}"/>
              </a:ext>
            </a:extLst>
          </p:cNvPr>
          <p:cNvSpPr>
            <a:spLocks noGrp="1"/>
          </p:cNvSpPr>
          <p:nvPr>
            <p:ph type="sldNum" sz="quarter" idx="11"/>
          </p:nvPr>
        </p:nvSpPr>
        <p:spPr/>
        <p:txBody>
          <a:bodyPr/>
          <a:lstStyle/>
          <a:p>
            <a:fld id="{4E547FC5-224D-4B2B-AB96-D4331BB3CBEC}" type="slidenum">
              <a:rPr lang="en-US" smtClean="0"/>
              <a:pPr/>
              <a:t>17</a:t>
            </a:fld>
            <a:endParaRPr lang="en-US" dirty="0"/>
          </a:p>
        </p:txBody>
      </p:sp>
    </p:spTree>
    <p:extLst>
      <p:ext uri="{BB962C8B-B14F-4D97-AF65-F5344CB8AC3E}">
        <p14:creationId xmlns:p14="http://schemas.microsoft.com/office/powerpoint/2010/main" val="280334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578D8-E9F4-044D-A7E9-98D94B1A5E4B}"/>
              </a:ext>
            </a:extLst>
          </p:cNvPr>
          <p:cNvSpPr>
            <a:spLocks noGrp="1"/>
          </p:cNvSpPr>
          <p:nvPr>
            <p:ph sz="quarter" idx="12"/>
          </p:nvPr>
        </p:nvSpPr>
        <p:spPr>
          <a:xfrm>
            <a:off x="4572000" y="914400"/>
            <a:ext cx="7010399" cy="4541837"/>
          </a:xfrm>
        </p:spPr>
        <p:txBody>
          <a:bodyPr>
            <a:normAutofit/>
          </a:bodyPr>
          <a:lstStyle/>
          <a:p>
            <a:pPr marL="0" indent="0">
              <a:buNone/>
            </a:pPr>
            <a:endParaRPr lang="en-US" dirty="0"/>
          </a:p>
          <a:p>
            <a:pPr marL="0" indent="0">
              <a:buNone/>
            </a:pPr>
            <a:endParaRPr lang="en-US" dirty="0"/>
          </a:p>
          <a:p>
            <a:pPr marL="0" indent="0">
              <a:buNone/>
            </a:pPr>
            <a:r>
              <a:rPr lang="en-US" b="1" dirty="0"/>
              <a:t>Personal Insights 2021</a:t>
            </a:r>
          </a:p>
          <a:p>
            <a:pPr>
              <a:buFont typeface="Wingdings" pitchFamily="2" charset="2"/>
              <a:buChar char="Ø"/>
            </a:pPr>
            <a:r>
              <a:rPr lang="en-US" sz="1900" dirty="0"/>
              <a:t>renewed passion to know/trust self</a:t>
            </a:r>
          </a:p>
          <a:p>
            <a:pPr>
              <a:buFont typeface="Wingdings" pitchFamily="2" charset="2"/>
              <a:buChar char="Ø"/>
            </a:pPr>
            <a:r>
              <a:rPr lang="en-US" sz="1900" dirty="0"/>
              <a:t>deeper awareness, compassion and empathy for others</a:t>
            </a:r>
          </a:p>
          <a:p>
            <a:pPr>
              <a:buFont typeface="Wingdings" pitchFamily="2" charset="2"/>
              <a:buChar char="Ø"/>
            </a:pPr>
            <a:r>
              <a:rPr lang="en-US" sz="1900" dirty="0"/>
              <a:t> I am the creator of my experience</a:t>
            </a:r>
          </a:p>
          <a:p>
            <a:pPr>
              <a:buFont typeface="Wingdings" pitchFamily="2" charset="2"/>
              <a:buChar char="Ø"/>
            </a:pPr>
            <a:r>
              <a:rPr lang="en-US" sz="1900" dirty="0"/>
              <a:t> Importance of Gratitude &amp; Balance. The simple things.</a:t>
            </a:r>
          </a:p>
          <a:p>
            <a:pPr>
              <a:buFont typeface="Wingdings" pitchFamily="2" charset="2"/>
              <a:buChar char="Ø"/>
            </a:pPr>
            <a:r>
              <a:rPr lang="en-US" sz="1900" dirty="0"/>
              <a:t> I deeply value co-creating &amp; community</a:t>
            </a:r>
          </a:p>
          <a:p>
            <a:pPr marL="0" indent="0">
              <a:buNone/>
            </a:pPr>
            <a:r>
              <a:rPr lang="en-US" b="1" dirty="0"/>
              <a:t> </a:t>
            </a:r>
            <a:endParaRPr lang="en-US" dirty="0"/>
          </a:p>
          <a:p>
            <a:pPr lvl="1"/>
            <a:endParaRPr lang="en-US" dirty="0"/>
          </a:p>
          <a:p>
            <a:pPr lvl="1"/>
            <a:endParaRPr lang="en-US" dirty="0"/>
          </a:p>
        </p:txBody>
      </p:sp>
      <p:sp>
        <p:nvSpPr>
          <p:cNvPr id="7" name="Footer Placeholder 6">
            <a:extLst>
              <a:ext uri="{FF2B5EF4-FFF2-40B4-BE49-F238E27FC236}">
                <a16:creationId xmlns:a16="http://schemas.microsoft.com/office/drawing/2014/main" id="{5A8C7021-C523-F441-8B2C-F8635900BEA7}"/>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9E440816-E236-C647-B37F-B059D41AEC4A}"/>
              </a:ext>
            </a:extLst>
          </p:cNvPr>
          <p:cNvSpPr>
            <a:spLocks noGrp="1"/>
          </p:cNvSpPr>
          <p:nvPr>
            <p:ph type="sldNum" sz="quarter" idx="11"/>
          </p:nvPr>
        </p:nvSpPr>
        <p:spPr/>
        <p:txBody>
          <a:bodyPr/>
          <a:lstStyle/>
          <a:p>
            <a:fld id="{4E547FC5-224D-4B2B-AB96-D4331BB3CBEC}" type="slidenum">
              <a:rPr lang="en-US" smtClean="0"/>
              <a:pPr/>
              <a:t>18</a:t>
            </a:fld>
            <a:endParaRPr lang="en-US" dirty="0"/>
          </a:p>
        </p:txBody>
      </p:sp>
    </p:spTree>
    <p:extLst>
      <p:ext uri="{BB962C8B-B14F-4D97-AF65-F5344CB8AC3E}">
        <p14:creationId xmlns:p14="http://schemas.microsoft.com/office/powerpoint/2010/main" val="1495903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0BEECD-BC96-E34D-95EB-F92961B9CE8C}"/>
              </a:ext>
            </a:extLst>
          </p:cNvPr>
          <p:cNvSpPr/>
          <p:nvPr/>
        </p:nvSpPr>
        <p:spPr>
          <a:xfrm>
            <a:off x="8928100" y="0"/>
            <a:ext cx="32722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dirty="0"/>
              <a:t>New translations</a:t>
            </a:r>
          </a:p>
          <a:p>
            <a:pPr algn="ctr"/>
            <a:r>
              <a:rPr lang="en-US" i="1" dirty="0" err="1"/>
              <a:t>Bahsa</a:t>
            </a:r>
            <a:endParaRPr lang="en-US" i="1" dirty="0"/>
          </a:p>
          <a:p>
            <a:pPr algn="ctr"/>
            <a:r>
              <a:rPr lang="en-US" i="1" dirty="0"/>
              <a:t>Korean</a:t>
            </a:r>
          </a:p>
          <a:p>
            <a:pPr algn="ctr"/>
            <a:r>
              <a:rPr lang="en-US" i="1" dirty="0"/>
              <a:t>Thai</a:t>
            </a:r>
          </a:p>
          <a:p>
            <a:pPr algn="ctr"/>
            <a:r>
              <a:rPr lang="en-US" i="1" dirty="0"/>
              <a:t>Ongoing: Japanese/Chinese</a:t>
            </a:r>
          </a:p>
          <a:p>
            <a:pPr algn="ctr"/>
            <a:endParaRPr lang="en-US" dirty="0"/>
          </a:p>
          <a:p>
            <a:pPr algn="ctr"/>
            <a:r>
              <a:rPr lang="en-US" dirty="0"/>
              <a:t>LC New Zealand</a:t>
            </a:r>
          </a:p>
          <a:p>
            <a:pPr algn="ctr"/>
            <a:r>
              <a:rPr lang="en-US" i="1" dirty="0"/>
              <a:t>1 Jan 2022</a:t>
            </a:r>
          </a:p>
          <a:p>
            <a:pPr algn="ctr"/>
            <a:endParaRPr lang="en-US" dirty="0"/>
          </a:p>
          <a:p>
            <a:pPr algn="ctr"/>
            <a:r>
              <a:rPr lang="en-US" dirty="0"/>
              <a:t>Sales/BD SEA Hires</a:t>
            </a:r>
          </a:p>
          <a:p>
            <a:pPr algn="ctr"/>
            <a:r>
              <a:rPr lang="en-US" i="1" dirty="0"/>
              <a:t>10 Jan 2022</a:t>
            </a:r>
          </a:p>
          <a:p>
            <a:pPr algn="ctr"/>
            <a:endParaRPr lang="en-US" dirty="0"/>
          </a:p>
          <a:p>
            <a:pPr algn="ctr"/>
            <a:r>
              <a:rPr lang="en-US" dirty="0"/>
              <a:t>LC India</a:t>
            </a:r>
          </a:p>
          <a:p>
            <a:pPr algn="ctr"/>
            <a:r>
              <a:rPr lang="en-US" i="1" dirty="0" err="1"/>
              <a:t>Formalise</a:t>
            </a:r>
            <a:r>
              <a:rPr lang="en-US" i="1" dirty="0"/>
              <a:t> strategic partnership</a:t>
            </a:r>
          </a:p>
          <a:p>
            <a:pPr algn="ctr"/>
            <a:endParaRPr lang="en-US" i="1" dirty="0"/>
          </a:p>
          <a:p>
            <a:pPr algn="ctr"/>
            <a:r>
              <a:rPr lang="en-US" i="1" dirty="0"/>
              <a:t>Australia</a:t>
            </a:r>
          </a:p>
          <a:p>
            <a:pPr algn="ctr"/>
            <a:r>
              <a:rPr lang="en-US" dirty="0"/>
              <a:t>Customer service focus; tailored community support</a:t>
            </a:r>
          </a:p>
          <a:p>
            <a:pPr algn="ctr"/>
            <a:endParaRPr lang="en-US" dirty="0"/>
          </a:p>
        </p:txBody>
      </p:sp>
      <p:sp>
        <p:nvSpPr>
          <p:cNvPr id="6" name="Content Placeholder 5">
            <a:extLst>
              <a:ext uri="{FF2B5EF4-FFF2-40B4-BE49-F238E27FC236}">
                <a16:creationId xmlns:a16="http://schemas.microsoft.com/office/drawing/2014/main" id="{411D82A3-BDA4-B548-B209-FB1F5A0B9572}"/>
              </a:ext>
            </a:extLst>
          </p:cNvPr>
          <p:cNvSpPr>
            <a:spLocks noGrp="1"/>
          </p:cNvSpPr>
          <p:nvPr>
            <p:ph sz="quarter" idx="12"/>
          </p:nvPr>
        </p:nvSpPr>
        <p:spPr>
          <a:xfrm>
            <a:off x="656590" y="1295400"/>
            <a:ext cx="7496810" cy="4572000"/>
          </a:xfrm>
        </p:spPr>
        <p:txBody>
          <a:bodyPr>
            <a:normAutofit fontScale="25000" lnSpcReduction="20000"/>
          </a:bodyPr>
          <a:lstStyle/>
          <a:p>
            <a:pPr marL="0" indent="0">
              <a:lnSpc>
                <a:spcPct val="120000"/>
              </a:lnSpc>
              <a:buNone/>
            </a:pPr>
            <a:r>
              <a:rPr lang="en-US" sz="8400" b="1" dirty="0">
                <a:solidFill>
                  <a:schemeClr val="tx1">
                    <a:lumMod val="75000"/>
                  </a:schemeClr>
                </a:solidFill>
              </a:rPr>
              <a:t>Dream for 2022</a:t>
            </a:r>
          </a:p>
          <a:p>
            <a:pPr marL="0" indent="0">
              <a:lnSpc>
                <a:spcPct val="120000"/>
              </a:lnSpc>
              <a:buNone/>
            </a:pPr>
            <a:endParaRPr lang="en-US" sz="7600" b="1" dirty="0">
              <a:solidFill>
                <a:schemeClr val="tx1">
                  <a:lumMod val="75000"/>
                </a:schemeClr>
              </a:solidFill>
            </a:endParaRPr>
          </a:p>
          <a:p>
            <a:pPr>
              <a:lnSpc>
                <a:spcPct val="120000"/>
              </a:lnSpc>
              <a:buFont typeface="Wingdings" pitchFamily="2" charset="2"/>
              <a:buChar char="Ø"/>
            </a:pPr>
            <a:r>
              <a:rPr lang="en-US" sz="7600" dirty="0">
                <a:solidFill>
                  <a:schemeClr val="tx1">
                    <a:lumMod val="75000"/>
                  </a:schemeClr>
                </a:solidFill>
              </a:rPr>
              <a:t>Working the Garden</a:t>
            </a:r>
          </a:p>
          <a:p>
            <a:pPr>
              <a:lnSpc>
                <a:spcPct val="120000"/>
              </a:lnSpc>
              <a:buFont typeface="Wingdings" pitchFamily="2" charset="2"/>
              <a:buChar char="Ø"/>
            </a:pPr>
            <a:r>
              <a:rPr lang="en-US" sz="7600" dirty="0">
                <a:solidFill>
                  <a:schemeClr val="tx1">
                    <a:lumMod val="75000"/>
                  </a:schemeClr>
                </a:solidFill>
              </a:rPr>
              <a:t>Harnessing wisdom</a:t>
            </a:r>
          </a:p>
          <a:p>
            <a:pPr>
              <a:lnSpc>
                <a:spcPct val="120000"/>
              </a:lnSpc>
              <a:buFont typeface="Wingdings" pitchFamily="2" charset="2"/>
              <a:buChar char="Ø"/>
            </a:pPr>
            <a:r>
              <a:rPr lang="en-US" sz="7600" dirty="0">
                <a:solidFill>
                  <a:schemeClr val="tx1">
                    <a:lumMod val="75000"/>
                  </a:schemeClr>
                </a:solidFill>
              </a:rPr>
              <a:t>Co-creation &amp; innovation</a:t>
            </a:r>
          </a:p>
          <a:p>
            <a:pPr>
              <a:lnSpc>
                <a:spcPct val="120000"/>
              </a:lnSpc>
              <a:buFont typeface="Wingdings" pitchFamily="2" charset="2"/>
              <a:buChar char="Ø"/>
            </a:pPr>
            <a:r>
              <a:rPr lang="en-US" sz="7600" dirty="0">
                <a:solidFill>
                  <a:schemeClr val="tx1">
                    <a:lumMod val="75000"/>
                  </a:schemeClr>
                </a:solidFill>
              </a:rPr>
              <a:t>Connections &amp; </a:t>
            </a:r>
            <a:r>
              <a:rPr lang="en-US" sz="7600" dirty="0" err="1">
                <a:solidFill>
                  <a:schemeClr val="tx1">
                    <a:lumMod val="75000"/>
                  </a:schemeClr>
                </a:solidFill>
              </a:rPr>
              <a:t>colloborations</a:t>
            </a:r>
            <a:endParaRPr lang="en-US" sz="7600" dirty="0">
              <a:solidFill>
                <a:schemeClr val="tx1">
                  <a:lumMod val="75000"/>
                </a:schemeClr>
              </a:solidFill>
            </a:endParaRPr>
          </a:p>
          <a:p>
            <a:pPr marL="0" indent="0">
              <a:lnSpc>
                <a:spcPct val="120000"/>
              </a:lnSpc>
              <a:buNone/>
            </a:pPr>
            <a:endParaRPr lang="en-US" sz="7600" dirty="0">
              <a:solidFill>
                <a:schemeClr val="tx1">
                  <a:lumMod val="75000"/>
                </a:schemeClr>
              </a:solidFill>
            </a:endParaRPr>
          </a:p>
          <a:p>
            <a:pPr marL="0" indent="0">
              <a:lnSpc>
                <a:spcPct val="120000"/>
              </a:lnSpc>
              <a:buNone/>
            </a:pPr>
            <a:endParaRPr lang="en-US" sz="7600" dirty="0">
              <a:solidFill>
                <a:schemeClr val="tx1">
                  <a:lumMod val="75000"/>
                </a:schemeClr>
              </a:solidFill>
            </a:endParaRPr>
          </a:p>
          <a:p>
            <a:pPr marL="0" indent="0">
              <a:lnSpc>
                <a:spcPct val="120000"/>
              </a:lnSpc>
              <a:buNone/>
            </a:pPr>
            <a:r>
              <a:rPr lang="en-US" sz="7600" dirty="0">
                <a:solidFill>
                  <a:schemeClr val="tx1">
                    <a:lumMod val="75000"/>
                  </a:schemeClr>
                </a:solidFill>
              </a:rPr>
              <a:t>Providing the right conditions for others to be step into the fullness of who they are and to bring forth their unique gifts to the world.</a:t>
            </a:r>
          </a:p>
          <a:p>
            <a:pPr marL="0" indent="0">
              <a:lnSpc>
                <a:spcPct val="120000"/>
              </a:lnSpc>
              <a:buNone/>
            </a:pPr>
            <a:endParaRPr lang="en-US" dirty="0">
              <a:solidFill>
                <a:schemeClr val="tx1">
                  <a:lumMod val="75000"/>
                </a:schemeClr>
              </a:solidFill>
            </a:endParaRPr>
          </a:p>
          <a:p>
            <a:pPr marL="0" indent="0">
              <a:lnSpc>
                <a:spcPct val="120000"/>
              </a:lnSpc>
              <a:buNone/>
            </a:pPr>
            <a:endParaRPr lang="en-US" b="1" dirty="0">
              <a:solidFill>
                <a:schemeClr val="tx1">
                  <a:lumMod val="75000"/>
                </a:schemeClr>
              </a:solidFill>
            </a:endParaRPr>
          </a:p>
        </p:txBody>
      </p:sp>
      <p:sp>
        <p:nvSpPr>
          <p:cNvPr id="10" name="TextBox 9">
            <a:extLst>
              <a:ext uri="{FF2B5EF4-FFF2-40B4-BE49-F238E27FC236}">
                <a16:creationId xmlns:a16="http://schemas.microsoft.com/office/drawing/2014/main" id="{9D246156-7F20-4A45-AC03-A589F45FB809}"/>
              </a:ext>
            </a:extLst>
          </p:cNvPr>
          <p:cNvSpPr txBox="1"/>
          <p:nvPr/>
        </p:nvSpPr>
        <p:spPr>
          <a:xfrm>
            <a:off x="9298490" y="177798"/>
            <a:ext cx="2398210" cy="707886"/>
          </a:xfrm>
          <a:prstGeom prst="rect">
            <a:avLst/>
          </a:prstGeom>
          <a:noFill/>
        </p:spPr>
        <p:txBody>
          <a:bodyPr wrap="square" rtlCol="0">
            <a:spAutoFit/>
          </a:bodyPr>
          <a:lstStyle/>
          <a:p>
            <a:pPr algn="ctr"/>
            <a:r>
              <a:rPr lang="en-US" sz="2000" b="1" dirty="0">
                <a:latin typeface="Helvetica" pitchFamily="2" charset="0"/>
              </a:rPr>
              <a:t> Underpinning Regional Growth</a:t>
            </a:r>
          </a:p>
        </p:txBody>
      </p:sp>
      <p:pic>
        <p:nvPicPr>
          <p:cNvPr id="12" name="Picture 7">
            <a:extLst>
              <a:ext uri="{FF2B5EF4-FFF2-40B4-BE49-F238E27FC236}">
                <a16:creationId xmlns:a16="http://schemas.microsoft.com/office/drawing/2014/main" id="{71080158-ECFB-FC42-B302-B1123A03B98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9" name="Footer Placeholder 8">
            <a:extLst>
              <a:ext uri="{FF2B5EF4-FFF2-40B4-BE49-F238E27FC236}">
                <a16:creationId xmlns:a16="http://schemas.microsoft.com/office/drawing/2014/main" id="{77EB80F2-6385-CB4E-A337-B9DC312EBCCA}"/>
              </a:ext>
            </a:extLst>
          </p:cNvPr>
          <p:cNvSpPr>
            <a:spLocks noGrp="1"/>
          </p:cNvSpPr>
          <p:nvPr>
            <p:ph type="ftr" sz="quarter" idx="10"/>
          </p:nvPr>
        </p:nvSpPr>
        <p:spPr/>
        <p:txBody>
          <a:bodyPr/>
          <a:lstStyle/>
          <a:p>
            <a:r>
              <a:rPr lang="en-US"/>
              <a:t>© Leadership Circle | All Rights Reserved</a:t>
            </a:r>
            <a:endParaRPr lang="en-US" dirty="0"/>
          </a:p>
        </p:txBody>
      </p:sp>
      <p:sp>
        <p:nvSpPr>
          <p:cNvPr id="13" name="Slide Number Placeholder 12">
            <a:extLst>
              <a:ext uri="{FF2B5EF4-FFF2-40B4-BE49-F238E27FC236}">
                <a16:creationId xmlns:a16="http://schemas.microsoft.com/office/drawing/2014/main" id="{F798FC45-7564-B342-A3C9-4A0B64D10017}"/>
              </a:ext>
            </a:extLst>
          </p:cNvPr>
          <p:cNvSpPr>
            <a:spLocks noGrp="1"/>
          </p:cNvSpPr>
          <p:nvPr>
            <p:ph type="sldNum" sz="quarter" idx="11"/>
          </p:nvPr>
        </p:nvSpPr>
        <p:spPr/>
        <p:txBody>
          <a:bodyPr/>
          <a:lstStyle/>
          <a:p>
            <a:fld id="{4E547FC5-224D-4B2B-AB96-D4331BB3CBEC}" type="slidenum">
              <a:rPr lang="en-US" smtClean="0"/>
              <a:pPr/>
              <a:t>19</a:t>
            </a:fld>
            <a:endParaRPr lang="en-US" dirty="0"/>
          </a:p>
        </p:txBody>
      </p:sp>
    </p:spTree>
    <p:extLst>
      <p:ext uri="{BB962C8B-B14F-4D97-AF65-F5344CB8AC3E}">
        <p14:creationId xmlns:p14="http://schemas.microsoft.com/office/powerpoint/2010/main" val="535025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ky with clouds&#10;&#10;Description automatically generated with low confidence">
            <a:extLst>
              <a:ext uri="{FF2B5EF4-FFF2-40B4-BE49-F238E27FC236}">
                <a16:creationId xmlns:a16="http://schemas.microsoft.com/office/drawing/2014/main" id="{A6329094-FB78-9D4B-B03C-B3BEBCA7A686}"/>
              </a:ext>
            </a:extLst>
          </p:cNvPr>
          <p:cNvPicPr>
            <a:picLocks noChangeAspect="1"/>
          </p:cNvPicPr>
          <p:nvPr/>
        </p:nvPicPr>
        <p:blipFill rotWithShape="1">
          <a:blip r:embed="rId3">
            <a:extLst>
              <a:ext uri="{28A0092B-C50C-407E-A947-70E740481C1C}">
                <a14:useLocalDpi xmlns:a14="http://schemas.microsoft.com/office/drawing/2010/main" val="0"/>
              </a:ext>
            </a:extLst>
          </a:blip>
          <a:srcRect t="42597" b="15215"/>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8D76FBF-B364-BA47-A6EE-2D9B88CCD613}"/>
              </a:ext>
            </a:extLst>
          </p:cNvPr>
          <p:cNvPicPr>
            <a:picLocks noChangeAspect="1"/>
          </p:cNvPicPr>
          <p:nvPr/>
        </p:nvPicPr>
        <p:blipFill>
          <a:blip r:embed="rId4">
            <a:biLevel thresh="50000"/>
            <a:alphaModFix amt="35000"/>
          </a:blip>
          <a:stretch>
            <a:fillRect/>
          </a:stretch>
        </p:blipFill>
        <p:spPr>
          <a:xfrm>
            <a:off x="4387850" y="1720850"/>
            <a:ext cx="3416300" cy="3416300"/>
          </a:xfrm>
          <a:prstGeom prst="rect">
            <a:avLst/>
          </a:prstGeom>
        </p:spPr>
      </p:pic>
      <p:sp>
        <p:nvSpPr>
          <p:cNvPr id="9" name="Slide Number Placeholder 8">
            <a:extLst>
              <a:ext uri="{FF2B5EF4-FFF2-40B4-BE49-F238E27FC236}">
                <a16:creationId xmlns:a16="http://schemas.microsoft.com/office/drawing/2014/main" id="{33D40163-0994-CD44-8820-CFD976CC84F2}"/>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
        <p:nvSpPr>
          <p:cNvPr id="8" name="Footer Placeholder 7">
            <a:extLst>
              <a:ext uri="{FF2B5EF4-FFF2-40B4-BE49-F238E27FC236}">
                <a16:creationId xmlns:a16="http://schemas.microsoft.com/office/drawing/2014/main" id="{B0BB0C2F-C3DE-C641-9718-FF7DA0359084}"/>
              </a:ext>
            </a:extLst>
          </p:cNvPr>
          <p:cNvSpPr>
            <a:spLocks noGrp="1"/>
          </p:cNvSpPr>
          <p:nvPr>
            <p:ph type="ftr" sz="quarter" idx="10"/>
          </p:nvPr>
        </p:nvSpPr>
        <p:spPr/>
        <p:txBody>
          <a:bodyPr/>
          <a:lstStyle/>
          <a:p>
            <a:r>
              <a:rPr lang="en-US" dirty="0"/>
              <a:t>© Leadership Circle | All Rights Reserved</a:t>
            </a:r>
          </a:p>
        </p:txBody>
      </p:sp>
      <p:pic>
        <p:nvPicPr>
          <p:cNvPr id="10" name="Picture 9" descr="A picture containing icon&#10;&#10;Description automatically generated">
            <a:extLst>
              <a:ext uri="{FF2B5EF4-FFF2-40B4-BE49-F238E27FC236}">
                <a16:creationId xmlns:a16="http://schemas.microsoft.com/office/drawing/2014/main" id="{56787C4C-D4A6-AB47-875C-6EFC583DBB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5309" y="6283326"/>
            <a:ext cx="1207782" cy="463550"/>
          </a:xfrm>
          <a:prstGeom prst="rect">
            <a:avLst/>
          </a:prstGeom>
        </p:spPr>
      </p:pic>
      <p:sp>
        <p:nvSpPr>
          <p:cNvPr id="12" name="Freeform 11">
            <a:extLst>
              <a:ext uri="{FF2B5EF4-FFF2-40B4-BE49-F238E27FC236}">
                <a16:creationId xmlns:a16="http://schemas.microsoft.com/office/drawing/2014/main" id="{846F9172-5EF9-F14C-AA27-DFE46B25762E}"/>
              </a:ext>
            </a:extLst>
          </p:cNvPr>
          <p:cNvSpPr/>
          <p:nvPr/>
        </p:nvSpPr>
        <p:spPr>
          <a:xfrm>
            <a:off x="1948038" y="3095991"/>
            <a:ext cx="8290692" cy="1337301"/>
          </a:xfrm>
          <a:custGeom>
            <a:avLst/>
            <a:gdLst/>
            <a:ahLst/>
            <a:cxnLst/>
            <a:rect l="l" t="t" r="r" b="b"/>
            <a:pathLst>
              <a:path w="8290692" h="1337301">
                <a:moveTo>
                  <a:pt x="7833131" y="1227535"/>
                </a:moveTo>
                <a:lnTo>
                  <a:pt x="7870812" y="1227535"/>
                </a:lnTo>
                <a:lnTo>
                  <a:pt x="7870812" y="1270540"/>
                </a:lnTo>
                <a:lnTo>
                  <a:pt x="7833131" y="1270540"/>
                </a:lnTo>
                <a:close/>
                <a:moveTo>
                  <a:pt x="3256911" y="1163232"/>
                </a:moveTo>
                <a:cubicBezTo>
                  <a:pt x="3217182" y="1163232"/>
                  <a:pt x="3195065" y="1180434"/>
                  <a:pt x="3195065" y="1207056"/>
                </a:cubicBezTo>
                <a:lnTo>
                  <a:pt x="3195065" y="1207875"/>
                </a:lnTo>
                <a:cubicBezTo>
                  <a:pt x="3195065" y="1234498"/>
                  <a:pt x="3219640" y="1250061"/>
                  <a:pt x="3248310" y="1250061"/>
                </a:cubicBezTo>
                <a:cubicBezTo>
                  <a:pt x="3287220" y="1250061"/>
                  <a:pt x="3319166" y="1226306"/>
                  <a:pt x="3319166" y="1192721"/>
                </a:cubicBezTo>
                <a:lnTo>
                  <a:pt x="3319166" y="1172242"/>
                </a:lnTo>
                <a:cubicBezTo>
                  <a:pt x="3303603" y="1167737"/>
                  <a:pt x="3282714" y="1163232"/>
                  <a:pt x="3256911" y="1163232"/>
                </a:cubicBezTo>
                <a:close/>
                <a:moveTo>
                  <a:pt x="1618611" y="1163232"/>
                </a:moveTo>
                <a:cubicBezTo>
                  <a:pt x="1578882" y="1163232"/>
                  <a:pt x="1556766" y="1180434"/>
                  <a:pt x="1556766" y="1207056"/>
                </a:cubicBezTo>
                <a:lnTo>
                  <a:pt x="1556766" y="1207875"/>
                </a:lnTo>
                <a:cubicBezTo>
                  <a:pt x="1556766" y="1234498"/>
                  <a:pt x="1581340" y="1250061"/>
                  <a:pt x="1610010" y="1250061"/>
                </a:cubicBezTo>
                <a:cubicBezTo>
                  <a:pt x="1648920" y="1250061"/>
                  <a:pt x="1680867" y="1226306"/>
                  <a:pt x="1680867" y="1192721"/>
                </a:cubicBezTo>
                <a:lnTo>
                  <a:pt x="1680867" y="1172242"/>
                </a:lnTo>
                <a:cubicBezTo>
                  <a:pt x="1665303" y="1167737"/>
                  <a:pt x="1644414" y="1163232"/>
                  <a:pt x="1618611" y="1163232"/>
                </a:cubicBezTo>
                <a:close/>
                <a:moveTo>
                  <a:pt x="1047111" y="1163232"/>
                </a:moveTo>
                <a:cubicBezTo>
                  <a:pt x="1007383" y="1163232"/>
                  <a:pt x="985265" y="1180434"/>
                  <a:pt x="985265" y="1207056"/>
                </a:cubicBezTo>
                <a:lnTo>
                  <a:pt x="985265" y="1207875"/>
                </a:lnTo>
                <a:cubicBezTo>
                  <a:pt x="985265" y="1234498"/>
                  <a:pt x="1009840" y="1250061"/>
                  <a:pt x="1038510" y="1250061"/>
                </a:cubicBezTo>
                <a:cubicBezTo>
                  <a:pt x="1077420" y="1250061"/>
                  <a:pt x="1109366" y="1226306"/>
                  <a:pt x="1109366" y="1192721"/>
                </a:cubicBezTo>
                <a:lnTo>
                  <a:pt x="1109366" y="1172242"/>
                </a:lnTo>
                <a:cubicBezTo>
                  <a:pt x="1093803" y="1167737"/>
                  <a:pt x="1072914" y="1163232"/>
                  <a:pt x="1047111" y="1163232"/>
                </a:cubicBezTo>
                <a:close/>
                <a:moveTo>
                  <a:pt x="4390176" y="1082136"/>
                </a:moveTo>
                <a:cubicBezTo>
                  <a:pt x="4344304" y="1082136"/>
                  <a:pt x="4312767" y="1119407"/>
                  <a:pt x="4312767" y="1164051"/>
                </a:cubicBezTo>
                <a:lnTo>
                  <a:pt x="4312767" y="1164870"/>
                </a:lnTo>
                <a:cubicBezTo>
                  <a:pt x="4312767" y="1210333"/>
                  <a:pt x="4346352" y="1247194"/>
                  <a:pt x="4390996" y="1247194"/>
                </a:cubicBezTo>
                <a:cubicBezTo>
                  <a:pt x="4436868" y="1247194"/>
                  <a:pt x="4468815" y="1210333"/>
                  <a:pt x="4468815" y="1165689"/>
                </a:cubicBezTo>
                <a:lnTo>
                  <a:pt x="4468815" y="1164870"/>
                </a:lnTo>
                <a:cubicBezTo>
                  <a:pt x="4468815" y="1119407"/>
                  <a:pt x="4434820" y="1082136"/>
                  <a:pt x="4390176" y="1082136"/>
                </a:cubicBezTo>
                <a:close/>
                <a:moveTo>
                  <a:pt x="3999651" y="1082136"/>
                </a:moveTo>
                <a:cubicBezTo>
                  <a:pt x="3953779" y="1082136"/>
                  <a:pt x="3922242" y="1119407"/>
                  <a:pt x="3922242" y="1164051"/>
                </a:cubicBezTo>
                <a:lnTo>
                  <a:pt x="3922242" y="1164870"/>
                </a:lnTo>
                <a:cubicBezTo>
                  <a:pt x="3922242" y="1210333"/>
                  <a:pt x="3955827" y="1247194"/>
                  <a:pt x="4000471" y="1247194"/>
                </a:cubicBezTo>
                <a:cubicBezTo>
                  <a:pt x="4046343" y="1247194"/>
                  <a:pt x="4078290" y="1210333"/>
                  <a:pt x="4078290" y="1165689"/>
                </a:cubicBezTo>
                <a:lnTo>
                  <a:pt x="4078290" y="1164870"/>
                </a:lnTo>
                <a:cubicBezTo>
                  <a:pt x="4078290" y="1119407"/>
                  <a:pt x="4044295" y="1082136"/>
                  <a:pt x="3999651" y="1082136"/>
                </a:cubicBezTo>
                <a:close/>
                <a:moveTo>
                  <a:pt x="675427" y="1082136"/>
                </a:moveTo>
                <a:cubicBezTo>
                  <a:pt x="629554" y="1082136"/>
                  <a:pt x="598017" y="1119407"/>
                  <a:pt x="598017" y="1164051"/>
                </a:cubicBezTo>
                <a:lnTo>
                  <a:pt x="598017" y="1164870"/>
                </a:lnTo>
                <a:cubicBezTo>
                  <a:pt x="598017" y="1210333"/>
                  <a:pt x="631602" y="1247194"/>
                  <a:pt x="676246" y="1247194"/>
                </a:cubicBezTo>
                <a:cubicBezTo>
                  <a:pt x="722119" y="1247194"/>
                  <a:pt x="754065" y="1210333"/>
                  <a:pt x="754065" y="1165689"/>
                </a:cubicBezTo>
                <a:lnTo>
                  <a:pt x="754065" y="1164870"/>
                </a:lnTo>
                <a:cubicBezTo>
                  <a:pt x="754065" y="1119407"/>
                  <a:pt x="720070" y="1082136"/>
                  <a:pt x="675427" y="1082136"/>
                </a:cubicBezTo>
                <a:close/>
                <a:moveTo>
                  <a:pt x="6171866" y="1080907"/>
                </a:moveTo>
                <a:cubicBezTo>
                  <a:pt x="6135005" y="1080907"/>
                  <a:pt x="6107153" y="1111625"/>
                  <a:pt x="6103058" y="1152992"/>
                </a:cubicBezTo>
                <a:lnTo>
                  <a:pt x="6239446" y="1152992"/>
                </a:lnTo>
                <a:cubicBezTo>
                  <a:pt x="6236169" y="1114492"/>
                  <a:pt x="6214052" y="1080907"/>
                  <a:pt x="6171866" y="1080907"/>
                </a:cubicBezTo>
                <a:close/>
                <a:moveTo>
                  <a:pt x="5781341" y="1080907"/>
                </a:moveTo>
                <a:cubicBezTo>
                  <a:pt x="5744480" y="1080907"/>
                  <a:pt x="5716628" y="1111625"/>
                  <a:pt x="5712533" y="1152992"/>
                </a:cubicBezTo>
                <a:lnTo>
                  <a:pt x="5848921" y="1152992"/>
                </a:lnTo>
                <a:cubicBezTo>
                  <a:pt x="5845644" y="1114492"/>
                  <a:pt x="5823527" y="1080907"/>
                  <a:pt x="5781341" y="1080907"/>
                </a:cubicBezTo>
                <a:close/>
                <a:moveTo>
                  <a:pt x="2085641" y="1080907"/>
                </a:moveTo>
                <a:cubicBezTo>
                  <a:pt x="2048779" y="1080907"/>
                  <a:pt x="2020928" y="1111625"/>
                  <a:pt x="2016832" y="1152992"/>
                </a:cubicBezTo>
                <a:lnTo>
                  <a:pt x="2153221" y="1152992"/>
                </a:lnTo>
                <a:cubicBezTo>
                  <a:pt x="2149944" y="1114492"/>
                  <a:pt x="2127827" y="1080907"/>
                  <a:pt x="2085641" y="1080907"/>
                </a:cubicBezTo>
                <a:close/>
                <a:moveTo>
                  <a:pt x="7615494" y="1058790"/>
                </a:moveTo>
                <a:lnTo>
                  <a:pt x="7650308" y="1058790"/>
                </a:lnTo>
                <a:lnTo>
                  <a:pt x="7727308" y="1235317"/>
                </a:lnTo>
                <a:lnTo>
                  <a:pt x="7795298" y="1058790"/>
                </a:lnTo>
                <a:lnTo>
                  <a:pt x="7828883" y="1058790"/>
                </a:lnTo>
                <a:lnTo>
                  <a:pt x="7740005" y="1277503"/>
                </a:lnTo>
                <a:cubicBezTo>
                  <a:pt x="7721984" y="1321327"/>
                  <a:pt x="7701505" y="1337301"/>
                  <a:pt x="7669558" y="1337301"/>
                </a:cubicBezTo>
                <a:cubicBezTo>
                  <a:pt x="7651946" y="1337301"/>
                  <a:pt x="7638840" y="1333615"/>
                  <a:pt x="7624505" y="1326652"/>
                </a:cubicBezTo>
                <a:lnTo>
                  <a:pt x="7635154" y="1301668"/>
                </a:lnTo>
                <a:cubicBezTo>
                  <a:pt x="7645394" y="1306992"/>
                  <a:pt x="7654814" y="1309450"/>
                  <a:pt x="7668330" y="1309450"/>
                </a:cubicBezTo>
                <a:cubicBezTo>
                  <a:pt x="7687170" y="1309450"/>
                  <a:pt x="7699048" y="1299620"/>
                  <a:pt x="7711744" y="1269721"/>
                </a:cubicBezTo>
                <a:close/>
                <a:moveTo>
                  <a:pt x="7372959" y="1058790"/>
                </a:moveTo>
                <a:lnTo>
                  <a:pt x="7404496" y="1058790"/>
                </a:lnTo>
                <a:lnTo>
                  <a:pt x="7404496" y="1270540"/>
                </a:lnTo>
                <a:lnTo>
                  <a:pt x="7372959" y="1270540"/>
                </a:lnTo>
                <a:close/>
                <a:moveTo>
                  <a:pt x="6871515" y="1058790"/>
                </a:moveTo>
                <a:lnTo>
                  <a:pt x="6903052" y="1058790"/>
                </a:lnTo>
                <a:lnTo>
                  <a:pt x="6903052" y="1182482"/>
                </a:lnTo>
                <a:cubicBezTo>
                  <a:pt x="6903052" y="1221801"/>
                  <a:pt x="6924350" y="1246375"/>
                  <a:pt x="6961622" y="1246375"/>
                </a:cubicBezTo>
                <a:cubicBezTo>
                  <a:pt x="6997664" y="1246375"/>
                  <a:pt x="7025106" y="1219753"/>
                  <a:pt x="7025106" y="1180024"/>
                </a:cubicBezTo>
                <a:lnTo>
                  <a:pt x="7025106" y="1058790"/>
                </a:lnTo>
                <a:lnTo>
                  <a:pt x="7056234" y="1058790"/>
                </a:lnTo>
                <a:lnTo>
                  <a:pt x="7056234" y="1270540"/>
                </a:lnTo>
                <a:lnTo>
                  <a:pt x="7025106" y="1270540"/>
                </a:lnTo>
                <a:lnTo>
                  <a:pt x="7025106" y="1233678"/>
                </a:lnTo>
                <a:cubicBezTo>
                  <a:pt x="7010770" y="1256615"/>
                  <a:pt x="6989063" y="1275046"/>
                  <a:pt x="6952611" y="1275046"/>
                </a:cubicBezTo>
                <a:cubicBezTo>
                  <a:pt x="6901414" y="1275046"/>
                  <a:pt x="6871515" y="1240641"/>
                  <a:pt x="6871515" y="1190264"/>
                </a:cubicBezTo>
                <a:close/>
                <a:moveTo>
                  <a:pt x="5096484" y="1058790"/>
                </a:moveTo>
                <a:lnTo>
                  <a:pt x="5128021" y="1058790"/>
                </a:lnTo>
                <a:lnTo>
                  <a:pt x="5128021" y="1270540"/>
                </a:lnTo>
                <a:lnTo>
                  <a:pt x="5096484" y="1270540"/>
                </a:lnTo>
                <a:close/>
                <a:moveTo>
                  <a:pt x="4556940" y="1058790"/>
                </a:moveTo>
                <a:lnTo>
                  <a:pt x="4588477" y="1058790"/>
                </a:lnTo>
                <a:lnTo>
                  <a:pt x="4588477" y="1182482"/>
                </a:lnTo>
                <a:cubicBezTo>
                  <a:pt x="4588477" y="1221801"/>
                  <a:pt x="4609776" y="1246375"/>
                  <a:pt x="4647047" y="1246375"/>
                </a:cubicBezTo>
                <a:cubicBezTo>
                  <a:pt x="4683090" y="1246375"/>
                  <a:pt x="4710531" y="1219753"/>
                  <a:pt x="4710531" y="1180024"/>
                </a:cubicBezTo>
                <a:lnTo>
                  <a:pt x="4710531" y="1058790"/>
                </a:lnTo>
                <a:lnTo>
                  <a:pt x="4741659" y="1058790"/>
                </a:lnTo>
                <a:lnTo>
                  <a:pt x="4741659" y="1270540"/>
                </a:lnTo>
                <a:lnTo>
                  <a:pt x="4710531" y="1270540"/>
                </a:lnTo>
                <a:lnTo>
                  <a:pt x="4710531" y="1233678"/>
                </a:lnTo>
                <a:cubicBezTo>
                  <a:pt x="4696196" y="1256615"/>
                  <a:pt x="4674488" y="1275046"/>
                  <a:pt x="4638036" y="1275046"/>
                </a:cubicBezTo>
                <a:cubicBezTo>
                  <a:pt x="4586839" y="1275046"/>
                  <a:pt x="4556940" y="1240641"/>
                  <a:pt x="4556940" y="1190264"/>
                </a:cubicBezTo>
                <a:close/>
                <a:moveTo>
                  <a:pt x="2604315" y="1058790"/>
                </a:moveTo>
                <a:lnTo>
                  <a:pt x="2635853" y="1058790"/>
                </a:lnTo>
                <a:lnTo>
                  <a:pt x="2635853" y="1182482"/>
                </a:lnTo>
                <a:cubicBezTo>
                  <a:pt x="2635853" y="1221801"/>
                  <a:pt x="2657150" y="1246375"/>
                  <a:pt x="2694422" y="1246375"/>
                </a:cubicBezTo>
                <a:cubicBezTo>
                  <a:pt x="2730464" y="1246375"/>
                  <a:pt x="2757906" y="1219753"/>
                  <a:pt x="2757906" y="1180024"/>
                </a:cubicBezTo>
                <a:lnTo>
                  <a:pt x="2757906" y="1058790"/>
                </a:lnTo>
                <a:lnTo>
                  <a:pt x="2789034" y="1058790"/>
                </a:lnTo>
                <a:lnTo>
                  <a:pt x="2789034" y="1270540"/>
                </a:lnTo>
                <a:lnTo>
                  <a:pt x="2757906" y="1270540"/>
                </a:lnTo>
                <a:lnTo>
                  <a:pt x="2757906" y="1233678"/>
                </a:lnTo>
                <a:cubicBezTo>
                  <a:pt x="2743571" y="1256615"/>
                  <a:pt x="2721863" y="1275046"/>
                  <a:pt x="2685411" y="1275046"/>
                </a:cubicBezTo>
                <a:cubicBezTo>
                  <a:pt x="2634214" y="1275046"/>
                  <a:pt x="2604315" y="1240641"/>
                  <a:pt x="2604315" y="1190264"/>
                </a:cubicBezTo>
                <a:close/>
                <a:moveTo>
                  <a:pt x="1326089" y="1057971"/>
                </a:moveTo>
                <a:lnTo>
                  <a:pt x="1352302" y="1057971"/>
                </a:lnTo>
                <a:lnTo>
                  <a:pt x="1409642" y="1228763"/>
                </a:lnTo>
                <a:lnTo>
                  <a:pt x="1465344" y="1058790"/>
                </a:lnTo>
                <a:lnTo>
                  <a:pt x="1498111" y="1058790"/>
                </a:lnTo>
                <a:lnTo>
                  <a:pt x="1423568" y="1272178"/>
                </a:lnTo>
                <a:lnTo>
                  <a:pt x="1396126" y="1272178"/>
                </a:lnTo>
                <a:lnTo>
                  <a:pt x="1339195" y="1105072"/>
                </a:lnTo>
                <a:lnTo>
                  <a:pt x="1281855" y="1272178"/>
                </a:lnTo>
                <a:lnTo>
                  <a:pt x="1254004" y="1272178"/>
                </a:lnTo>
                <a:lnTo>
                  <a:pt x="1179871" y="1058790"/>
                </a:lnTo>
                <a:lnTo>
                  <a:pt x="1213456" y="1058790"/>
                </a:lnTo>
                <a:lnTo>
                  <a:pt x="1269158" y="1228763"/>
                </a:lnTo>
                <a:close/>
                <a:moveTo>
                  <a:pt x="3258959" y="1055923"/>
                </a:moveTo>
                <a:cubicBezTo>
                  <a:pt x="3288858" y="1055923"/>
                  <a:pt x="3311794" y="1063705"/>
                  <a:pt x="3327358" y="1079269"/>
                </a:cubicBezTo>
                <a:cubicBezTo>
                  <a:pt x="3341693" y="1093604"/>
                  <a:pt x="3349065" y="1114083"/>
                  <a:pt x="3349065" y="1141114"/>
                </a:cubicBezTo>
                <a:lnTo>
                  <a:pt x="3349065" y="1270540"/>
                </a:lnTo>
                <a:lnTo>
                  <a:pt x="3318757" y="1270540"/>
                </a:lnTo>
                <a:lnTo>
                  <a:pt x="3318757" y="1238593"/>
                </a:lnTo>
                <a:cubicBezTo>
                  <a:pt x="3304012" y="1257843"/>
                  <a:pt x="3279438" y="1275046"/>
                  <a:pt x="3242166" y="1275046"/>
                </a:cubicBezTo>
                <a:cubicBezTo>
                  <a:pt x="3202847" y="1275046"/>
                  <a:pt x="3163118" y="1252519"/>
                  <a:pt x="3163118" y="1209104"/>
                </a:cubicBezTo>
                <a:lnTo>
                  <a:pt x="3163118" y="1208285"/>
                </a:lnTo>
                <a:cubicBezTo>
                  <a:pt x="3163118" y="1163641"/>
                  <a:pt x="3199980" y="1139886"/>
                  <a:pt x="3253634" y="1139886"/>
                </a:cubicBezTo>
                <a:cubicBezTo>
                  <a:pt x="3280666" y="1139886"/>
                  <a:pt x="3299916" y="1143572"/>
                  <a:pt x="3318757" y="1148896"/>
                </a:cubicBezTo>
                <a:lnTo>
                  <a:pt x="3318757" y="1141524"/>
                </a:lnTo>
                <a:cubicBezTo>
                  <a:pt x="3318757" y="1103434"/>
                  <a:pt x="3295411" y="1083774"/>
                  <a:pt x="3255682" y="1083774"/>
                </a:cubicBezTo>
                <a:cubicBezTo>
                  <a:pt x="3230698" y="1083774"/>
                  <a:pt x="3211038" y="1090327"/>
                  <a:pt x="3191379" y="1099338"/>
                </a:cubicBezTo>
                <a:lnTo>
                  <a:pt x="3181958" y="1073535"/>
                </a:lnTo>
                <a:cubicBezTo>
                  <a:pt x="3205304" y="1062886"/>
                  <a:pt x="3228241" y="1055923"/>
                  <a:pt x="3258959" y="1055923"/>
                </a:cubicBezTo>
                <a:close/>
                <a:moveTo>
                  <a:pt x="1620659" y="1055923"/>
                </a:moveTo>
                <a:cubicBezTo>
                  <a:pt x="1650558" y="1055923"/>
                  <a:pt x="1673494" y="1063705"/>
                  <a:pt x="1689058" y="1079269"/>
                </a:cubicBezTo>
                <a:cubicBezTo>
                  <a:pt x="1703393" y="1093604"/>
                  <a:pt x="1710766" y="1114083"/>
                  <a:pt x="1710766" y="1141114"/>
                </a:cubicBezTo>
                <a:lnTo>
                  <a:pt x="1710766" y="1270540"/>
                </a:lnTo>
                <a:lnTo>
                  <a:pt x="1680457" y="1270540"/>
                </a:lnTo>
                <a:lnTo>
                  <a:pt x="1680457" y="1238593"/>
                </a:lnTo>
                <a:cubicBezTo>
                  <a:pt x="1665712" y="1257843"/>
                  <a:pt x="1641138" y="1275046"/>
                  <a:pt x="1603867" y="1275046"/>
                </a:cubicBezTo>
                <a:cubicBezTo>
                  <a:pt x="1564547" y="1275046"/>
                  <a:pt x="1524818" y="1252519"/>
                  <a:pt x="1524818" y="1209104"/>
                </a:cubicBezTo>
                <a:lnTo>
                  <a:pt x="1524818" y="1208285"/>
                </a:lnTo>
                <a:cubicBezTo>
                  <a:pt x="1524818" y="1163641"/>
                  <a:pt x="1561680" y="1139886"/>
                  <a:pt x="1615334" y="1139886"/>
                </a:cubicBezTo>
                <a:cubicBezTo>
                  <a:pt x="1642366" y="1139886"/>
                  <a:pt x="1661616" y="1143572"/>
                  <a:pt x="1680457" y="1148896"/>
                </a:cubicBezTo>
                <a:lnTo>
                  <a:pt x="1680457" y="1141524"/>
                </a:lnTo>
                <a:cubicBezTo>
                  <a:pt x="1680457" y="1103434"/>
                  <a:pt x="1657112" y="1083774"/>
                  <a:pt x="1617383" y="1083774"/>
                </a:cubicBezTo>
                <a:cubicBezTo>
                  <a:pt x="1592398" y="1083774"/>
                  <a:pt x="1572739" y="1090327"/>
                  <a:pt x="1553079" y="1099338"/>
                </a:cubicBezTo>
                <a:lnTo>
                  <a:pt x="1543659" y="1073535"/>
                </a:lnTo>
                <a:cubicBezTo>
                  <a:pt x="1567005" y="1062886"/>
                  <a:pt x="1589941" y="1055923"/>
                  <a:pt x="1620659" y="1055923"/>
                </a:cubicBezTo>
                <a:close/>
                <a:moveTo>
                  <a:pt x="1049159" y="1055923"/>
                </a:moveTo>
                <a:cubicBezTo>
                  <a:pt x="1079058" y="1055923"/>
                  <a:pt x="1101994" y="1063705"/>
                  <a:pt x="1117558" y="1079269"/>
                </a:cubicBezTo>
                <a:cubicBezTo>
                  <a:pt x="1131893" y="1093604"/>
                  <a:pt x="1139265" y="1114083"/>
                  <a:pt x="1139265" y="1141114"/>
                </a:cubicBezTo>
                <a:lnTo>
                  <a:pt x="1139265" y="1270540"/>
                </a:lnTo>
                <a:lnTo>
                  <a:pt x="1108957" y="1270540"/>
                </a:lnTo>
                <a:lnTo>
                  <a:pt x="1108957" y="1238593"/>
                </a:lnTo>
                <a:cubicBezTo>
                  <a:pt x="1094212" y="1257843"/>
                  <a:pt x="1069638" y="1275046"/>
                  <a:pt x="1032366" y="1275046"/>
                </a:cubicBezTo>
                <a:cubicBezTo>
                  <a:pt x="993048" y="1275046"/>
                  <a:pt x="953319" y="1252519"/>
                  <a:pt x="953319" y="1209104"/>
                </a:cubicBezTo>
                <a:lnTo>
                  <a:pt x="953319" y="1208285"/>
                </a:lnTo>
                <a:cubicBezTo>
                  <a:pt x="953319" y="1163641"/>
                  <a:pt x="990180" y="1139886"/>
                  <a:pt x="1043835" y="1139886"/>
                </a:cubicBezTo>
                <a:cubicBezTo>
                  <a:pt x="1070866" y="1139886"/>
                  <a:pt x="1090116" y="1143572"/>
                  <a:pt x="1108957" y="1148896"/>
                </a:cubicBezTo>
                <a:lnTo>
                  <a:pt x="1108957" y="1141524"/>
                </a:lnTo>
                <a:cubicBezTo>
                  <a:pt x="1108957" y="1103434"/>
                  <a:pt x="1085611" y="1083774"/>
                  <a:pt x="1045882" y="1083774"/>
                </a:cubicBezTo>
                <a:cubicBezTo>
                  <a:pt x="1020899" y="1083774"/>
                  <a:pt x="1001239" y="1090327"/>
                  <a:pt x="981579" y="1099338"/>
                </a:cubicBezTo>
                <a:lnTo>
                  <a:pt x="972159" y="1073535"/>
                </a:lnTo>
                <a:cubicBezTo>
                  <a:pt x="995505" y="1062886"/>
                  <a:pt x="1018441" y="1055923"/>
                  <a:pt x="1049159" y="1055923"/>
                </a:cubicBezTo>
                <a:close/>
                <a:moveTo>
                  <a:pt x="6049775" y="1055104"/>
                </a:moveTo>
                <a:lnTo>
                  <a:pt x="6049775" y="1089098"/>
                </a:lnTo>
                <a:lnTo>
                  <a:pt x="6047317" y="1089098"/>
                </a:lnTo>
                <a:cubicBezTo>
                  <a:pt x="6001035" y="1089098"/>
                  <a:pt x="5963355" y="1122274"/>
                  <a:pt x="5963355" y="1186168"/>
                </a:cubicBezTo>
                <a:lnTo>
                  <a:pt x="5963355" y="1270540"/>
                </a:lnTo>
                <a:lnTo>
                  <a:pt x="5931817" y="1270540"/>
                </a:lnTo>
                <a:lnTo>
                  <a:pt x="5931817" y="1058790"/>
                </a:lnTo>
                <a:lnTo>
                  <a:pt x="5963355" y="1058790"/>
                </a:lnTo>
                <a:lnTo>
                  <a:pt x="5963355" y="1114083"/>
                </a:lnTo>
                <a:cubicBezTo>
                  <a:pt x="5978918" y="1078859"/>
                  <a:pt x="6009637" y="1053465"/>
                  <a:pt x="6049775" y="1055104"/>
                </a:cubicBezTo>
                <a:close/>
                <a:moveTo>
                  <a:pt x="4925825" y="1055104"/>
                </a:moveTo>
                <a:lnTo>
                  <a:pt x="4925825" y="1089098"/>
                </a:lnTo>
                <a:lnTo>
                  <a:pt x="4923367" y="1089098"/>
                </a:lnTo>
                <a:cubicBezTo>
                  <a:pt x="4877085" y="1089098"/>
                  <a:pt x="4839405" y="1122274"/>
                  <a:pt x="4839405" y="1186168"/>
                </a:cubicBezTo>
                <a:lnTo>
                  <a:pt x="4839405" y="1270540"/>
                </a:lnTo>
                <a:lnTo>
                  <a:pt x="4807867" y="1270540"/>
                </a:lnTo>
                <a:lnTo>
                  <a:pt x="4807867" y="1058790"/>
                </a:lnTo>
                <a:lnTo>
                  <a:pt x="4839405" y="1058790"/>
                </a:lnTo>
                <a:lnTo>
                  <a:pt x="4839405" y="1114083"/>
                </a:lnTo>
                <a:cubicBezTo>
                  <a:pt x="4854968" y="1078859"/>
                  <a:pt x="4885687" y="1053465"/>
                  <a:pt x="4925825" y="1055104"/>
                </a:cubicBezTo>
                <a:close/>
                <a:moveTo>
                  <a:pt x="2919954" y="1055104"/>
                </a:moveTo>
                <a:cubicBezTo>
                  <a:pt x="2945758" y="1055104"/>
                  <a:pt x="2974428" y="1064114"/>
                  <a:pt x="2996135" y="1078449"/>
                </a:cubicBezTo>
                <a:lnTo>
                  <a:pt x="2981800" y="1102205"/>
                </a:lnTo>
                <a:cubicBezTo>
                  <a:pt x="2962141" y="1089508"/>
                  <a:pt x="2939614" y="1081726"/>
                  <a:pt x="2919135" y="1081726"/>
                </a:cubicBezTo>
                <a:cubicBezTo>
                  <a:pt x="2894151" y="1081726"/>
                  <a:pt x="2878178" y="1094833"/>
                  <a:pt x="2878178" y="1112444"/>
                </a:cubicBezTo>
                <a:lnTo>
                  <a:pt x="2878178" y="1113263"/>
                </a:lnTo>
                <a:cubicBezTo>
                  <a:pt x="2878178" y="1133333"/>
                  <a:pt x="2904391" y="1141114"/>
                  <a:pt x="2932651" y="1149716"/>
                </a:cubicBezTo>
                <a:cubicBezTo>
                  <a:pt x="2965417" y="1159545"/>
                  <a:pt x="3000641" y="1172242"/>
                  <a:pt x="3000641" y="1210333"/>
                </a:cubicBezTo>
                <a:lnTo>
                  <a:pt x="3000641" y="1211152"/>
                </a:lnTo>
                <a:cubicBezTo>
                  <a:pt x="3000641" y="1251290"/>
                  <a:pt x="2967465" y="1274636"/>
                  <a:pt x="2925279" y="1274636"/>
                </a:cubicBezTo>
                <a:cubicBezTo>
                  <a:pt x="2894970" y="1274636"/>
                  <a:pt x="2861385" y="1262758"/>
                  <a:pt x="2837630" y="1243508"/>
                </a:cubicBezTo>
                <a:lnTo>
                  <a:pt x="2853603" y="1220982"/>
                </a:lnTo>
                <a:cubicBezTo>
                  <a:pt x="2876539" y="1238184"/>
                  <a:pt x="2901933" y="1248014"/>
                  <a:pt x="2926917" y="1248014"/>
                </a:cubicBezTo>
                <a:cubicBezTo>
                  <a:pt x="2952311" y="1248014"/>
                  <a:pt x="2970742" y="1234907"/>
                  <a:pt x="2970742" y="1214428"/>
                </a:cubicBezTo>
                <a:lnTo>
                  <a:pt x="2970742" y="1213609"/>
                </a:lnTo>
                <a:cubicBezTo>
                  <a:pt x="2970742" y="1192311"/>
                  <a:pt x="2945758" y="1184120"/>
                  <a:pt x="2917907" y="1176338"/>
                </a:cubicBezTo>
                <a:cubicBezTo>
                  <a:pt x="2884731" y="1166918"/>
                  <a:pt x="2847870" y="1155450"/>
                  <a:pt x="2847870" y="1116540"/>
                </a:cubicBezTo>
                <a:lnTo>
                  <a:pt x="2847870" y="1115721"/>
                </a:lnTo>
                <a:cubicBezTo>
                  <a:pt x="2847870" y="1079269"/>
                  <a:pt x="2878178" y="1055104"/>
                  <a:pt x="2919954" y="1055104"/>
                </a:cubicBezTo>
                <a:close/>
                <a:moveTo>
                  <a:pt x="7226474" y="1054285"/>
                </a:moveTo>
                <a:cubicBezTo>
                  <a:pt x="7277670" y="1054285"/>
                  <a:pt x="7307570" y="1088689"/>
                  <a:pt x="7307570" y="1139067"/>
                </a:cubicBezTo>
                <a:lnTo>
                  <a:pt x="7307570" y="1270540"/>
                </a:lnTo>
                <a:lnTo>
                  <a:pt x="7276032" y="1270540"/>
                </a:lnTo>
                <a:lnTo>
                  <a:pt x="7276032" y="1146849"/>
                </a:lnTo>
                <a:cubicBezTo>
                  <a:pt x="7276032" y="1107529"/>
                  <a:pt x="7254734" y="1082955"/>
                  <a:pt x="7217462" y="1082955"/>
                </a:cubicBezTo>
                <a:cubicBezTo>
                  <a:pt x="7181011" y="1082955"/>
                  <a:pt x="7153978" y="1109577"/>
                  <a:pt x="7153978" y="1149306"/>
                </a:cubicBezTo>
                <a:lnTo>
                  <a:pt x="7153978" y="1270540"/>
                </a:lnTo>
                <a:lnTo>
                  <a:pt x="7122442" y="1270540"/>
                </a:lnTo>
                <a:lnTo>
                  <a:pt x="7122442" y="1058790"/>
                </a:lnTo>
                <a:lnTo>
                  <a:pt x="7153978" y="1058790"/>
                </a:lnTo>
                <a:lnTo>
                  <a:pt x="7153978" y="1095652"/>
                </a:lnTo>
                <a:cubicBezTo>
                  <a:pt x="7167904" y="1072715"/>
                  <a:pt x="7190022" y="1054285"/>
                  <a:pt x="7226474" y="1054285"/>
                </a:cubicBezTo>
                <a:close/>
                <a:moveTo>
                  <a:pt x="6426374" y="1054285"/>
                </a:moveTo>
                <a:cubicBezTo>
                  <a:pt x="6477570" y="1054285"/>
                  <a:pt x="6507470" y="1088689"/>
                  <a:pt x="6507470" y="1139067"/>
                </a:cubicBezTo>
                <a:lnTo>
                  <a:pt x="6507470" y="1270540"/>
                </a:lnTo>
                <a:lnTo>
                  <a:pt x="6475932" y="1270540"/>
                </a:lnTo>
                <a:lnTo>
                  <a:pt x="6475932" y="1146849"/>
                </a:lnTo>
                <a:cubicBezTo>
                  <a:pt x="6475932" y="1107529"/>
                  <a:pt x="6454635" y="1082955"/>
                  <a:pt x="6417363" y="1082955"/>
                </a:cubicBezTo>
                <a:cubicBezTo>
                  <a:pt x="6380911" y="1082955"/>
                  <a:pt x="6353880" y="1109577"/>
                  <a:pt x="6353880" y="1149306"/>
                </a:cubicBezTo>
                <a:lnTo>
                  <a:pt x="6353880" y="1270540"/>
                </a:lnTo>
                <a:lnTo>
                  <a:pt x="6322342" y="1270540"/>
                </a:lnTo>
                <a:lnTo>
                  <a:pt x="6322342" y="1058790"/>
                </a:lnTo>
                <a:lnTo>
                  <a:pt x="6353880" y="1058790"/>
                </a:lnTo>
                <a:lnTo>
                  <a:pt x="6353880" y="1095652"/>
                </a:lnTo>
                <a:cubicBezTo>
                  <a:pt x="6367805" y="1072715"/>
                  <a:pt x="6389922" y="1054285"/>
                  <a:pt x="6426374" y="1054285"/>
                </a:cubicBezTo>
                <a:close/>
                <a:moveTo>
                  <a:pt x="6172685" y="1054285"/>
                </a:moveTo>
                <a:cubicBezTo>
                  <a:pt x="6235350" y="1054285"/>
                  <a:pt x="6271393" y="1104253"/>
                  <a:pt x="6271393" y="1166099"/>
                </a:cubicBezTo>
                <a:cubicBezTo>
                  <a:pt x="6271393" y="1170194"/>
                  <a:pt x="6271393" y="1172652"/>
                  <a:pt x="6270983" y="1176338"/>
                </a:cubicBezTo>
                <a:lnTo>
                  <a:pt x="6103058" y="1176338"/>
                </a:lnTo>
                <a:cubicBezTo>
                  <a:pt x="6107563" y="1222210"/>
                  <a:pt x="6139919" y="1248014"/>
                  <a:pt x="6177600" y="1248014"/>
                </a:cubicBezTo>
                <a:cubicBezTo>
                  <a:pt x="6206680" y="1248014"/>
                  <a:pt x="6227159" y="1236136"/>
                  <a:pt x="6244361" y="1218115"/>
                </a:cubicBezTo>
                <a:lnTo>
                  <a:pt x="6264020" y="1235726"/>
                </a:lnTo>
                <a:cubicBezTo>
                  <a:pt x="6242722" y="1259482"/>
                  <a:pt x="6216919" y="1275455"/>
                  <a:pt x="6176781" y="1275455"/>
                </a:cubicBezTo>
                <a:cubicBezTo>
                  <a:pt x="6118621" y="1275455"/>
                  <a:pt x="6071111" y="1230811"/>
                  <a:pt x="6071111" y="1165279"/>
                </a:cubicBezTo>
                <a:lnTo>
                  <a:pt x="6071111" y="1164460"/>
                </a:lnTo>
                <a:cubicBezTo>
                  <a:pt x="6071111" y="1103434"/>
                  <a:pt x="6114116" y="1054285"/>
                  <a:pt x="6172685" y="1054285"/>
                </a:cubicBezTo>
                <a:close/>
                <a:moveTo>
                  <a:pt x="5782160" y="1054285"/>
                </a:moveTo>
                <a:cubicBezTo>
                  <a:pt x="5844825" y="1054285"/>
                  <a:pt x="5880868" y="1104253"/>
                  <a:pt x="5880868" y="1166099"/>
                </a:cubicBezTo>
                <a:cubicBezTo>
                  <a:pt x="5880868" y="1170194"/>
                  <a:pt x="5880868" y="1172652"/>
                  <a:pt x="5880458" y="1176338"/>
                </a:cubicBezTo>
                <a:lnTo>
                  <a:pt x="5712533" y="1176338"/>
                </a:lnTo>
                <a:cubicBezTo>
                  <a:pt x="5717038" y="1222210"/>
                  <a:pt x="5749394" y="1248014"/>
                  <a:pt x="5787075" y="1248014"/>
                </a:cubicBezTo>
                <a:cubicBezTo>
                  <a:pt x="5816155" y="1248014"/>
                  <a:pt x="5836634" y="1236136"/>
                  <a:pt x="5853836" y="1218115"/>
                </a:cubicBezTo>
                <a:lnTo>
                  <a:pt x="5873495" y="1235726"/>
                </a:lnTo>
                <a:cubicBezTo>
                  <a:pt x="5852197" y="1259482"/>
                  <a:pt x="5826394" y="1275455"/>
                  <a:pt x="5786256" y="1275455"/>
                </a:cubicBezTo>
                <a:cubicBezTo>
                  <a:pt x="5728096" y="1275455"/>
                  <a:pt x="5680586" y="1230811"/>
                  <a:pt x="5680586" y="1165279"/>
                </a:cubicBezTo>
                <a:lnTo>
                  <a:pt x="5680586" y="1164460"/>
                </a:lnTo>
                <a:cubicBezTo>
                  <a:pt x="5680586" y="1103434"/>
                  <a:pt x="5723591" y="1054285"/>
                  <a:pt x="5782160" y="1054285"/>
                </a:cubicBezTo>
                <a:close/>
                <a:moveTo>
                  <a:pt x="5302424" y="1054285"/>
                </a:moveTo>
                <a:cubicBezTo>
                  <a:pt x="5353621" y="1054285"/>
                  <a:pt x="5383520" y="1088689"/>
                  <a:pt x="5383520" y="1139067"/>
                </a:cubicBezTo>
                <a:lnTo>
                  <a:pt x="5383520" y="1270540"/>
                </a:lnTo>
                <a:lnTo>
                  <a:pt x="5351983" y="1270540"/>
                </a:lnTo>
                <a:lnTo>
                  <a:pt x="5351983" y="1146849"/>
                </a:lnTo>
                <a:cubicBezTo>
                  <a:pt x="5351983" y="1107529"/>
                  <a:pt x="5330684" y="1082955"/>
                  <a:pt x="5293413" y="1082955"/>
                </a:cubicBezTo>
                <a:cubicBezTo>
                  <a:pt x="5256961" y="1082955"/>
                  <a:pt x="5229929" y="1109577"/>
                  <a:pt x="5229929" y="1149306"/>
                </a:cubicBezTo>
                <a:lnTo>
                  <a:pt x="5229929" y="1270540"/>
                </a:lnTo>
                <a:lnTo>
                  <a:pt x="5198392" y="1270540"/>
                </a:lnTo>
                <a:lnTo>
                  <a:pt x="5198392" y="1058790"/>
                </a:lnTo>
                <a:lnTo>
                  <a:pt x="5229929" y="1058790"/>
                </a:lnTo>
                <a:lnTo>
                  <a:pt x="5229929" y="1095652"/>
                </a:lnTo>
                <a:cubicBezTo>
                  <a:pt x="5243854" y="1072715"/>
                  <a:pt x="5265972" y="1054285"/>
                  <a:pt x="5302424" y="1054285"/>
                </a:cubicBezTo>
                <a:close/>
                <a:moveTo>
                  <a:pt x="4390996" y="1054285"/>
                </a:moveTo>
                <a:cubicBezTo>
                  <a:pt x="4454480" y="1054285"/>
                  <a:pt x="4501171" y="1104253"/>
                  <a:pt x="4501171" y="1164051"/>
                </a:cubicBezTo>
                <a:lnTo>
                  <a:pt x="4501171" y="1164870"/>
                </a:lnTo>
                <a:cubicBezTo>
                  <a:pt x="4501171" y="1224668"/>
                  <a:pt x="4454070" y="1275455"/>
                  <a:pt x="4390176" y="1275455"/>
                </a:cubicBezTo>
                <a:cubicBezTo>
                  <a:pt x="4326692" y="1275455"/>
                  <a:pt x="4280410" y="1225487"/>
                  <a:pt x="4280410" y="1165689"/>
                </a:cubicBezTo>
                <a:lnTo>
                  <a:pt x="4280410" y="1164870"/>
                </a:lnTo>
                <a:cubicBezTo>
                  <a:pt x="4280410" y="1105072"/>
                  <a:pt x="4327102" y="1054285"/>
                  <a:pt x="4390996" y="1054285"/>
                </a:cubicBezTo>
                <a:close/>
                <a:moveTo>
                  <a:pt x="4000471" y="1054285"/>
                </a:moveTo>
                <a:cubicBezTo>
                  <a:pt x="4063955" y="1054285"/>
                  <a:pt x="4110647" y="1104253"/>
                  <a:pt x="4110647" y="1164051"/>
                </a:cubicBezTo>
                <a:lnTo>
                  <a:pt x="4110647" y="1164870"/>
                </a:lnTo>
                <a:cubicBezTo>
                  <a:pt x="4110647" y="1224668"/>
                  <a:pt x="4063546" y="1275455"/>
                  <a:pt x="3999651" y="1275455"/>
                </a:cubicBezTo>
                <a:cubicBezTo>
                  <a:pt x="3936167" y="1275455"/>
                  <a:pt x="3889885" y="1225487"/>
                  <a:pt x="3889885" y="1165689"/>
                </a:cubicBezTo>
                <a:lnTo>
                  <a:pt x="3889885" y="1164870"/>
                </a:lnTo>
                <a:cubicBezTo>
                  <a:pt x="3889885" y="1105072"/>
                  <a:pt x="3936577" y="1054285"/>
                  <a:pt x="4000471" y="1054285"/>
                </a:cubicBezTo>
                <a:close/>
                <a:moveTo>
                  <a:pt x="2340149" y="1054285"/>
                </a:moveTo>
                <a:cubicBezTo>
                  <a:pt x="2391346" y="1054285"/>
                  <a:pt x="2421245" y="1088689"/>
                  <a:pt x="2421245" y="1139067"/>
                </a:cubicBezTo>
                <a:lnTo>
                  <a:pt x="2421245" y="1270540"/>
                </a:lnTo>
                <a:lnTo>
                  <a:pt x="2389707" y="1270540"/>
                </a:lnTo>
                <a:lnTo>
                  <a:pt x="2389707" y="1146849"/>
                </a:lnTo>
                <a:cubicBezTo>
                  <a:pt x="2389707" y="1107529"/>
                  <a:pt x="2368410" y="1082955"/>
                  <a:pt x="2331138" y="1082955"/>
                </a:cubicBezTo>
                <a:cubicBezTo>
                  <a:pt x="2294686" y="1082955"/>
                  <a:pt x="2267654" y="1109577"/>
                  <a:pt x="2267654" y="1149306"/>
                </a:cubicBezTo>
                <a:lnTo>
                  <a:pt x="2267654" y="1270540"/>
                </a:lnTo>
                <a:lnTo>
                  <a:pt x="2236117" y="1270540"/>
                </a:lnTo>
                <a:lnTo>
                  <a:pt x="2236117" y="1058790"/>
                </a:lnTo>
                <a:lnTo>
                  <a:pt x="2267654" y="1058790"/>
                </a:lnTo>
                <a:lnTo>
                  <a:pt x="2267654" y="1095652"/>
                </a:lnTo>
                <a:cubicBezTo>
                  <a:pt x="2281579" y="1072715"/>
                  <a:pt x="2303697" y="1054285"/>
                  <a:pt x="2340149" y="1054285"/>
                </a:cubicBezTo>
                <a:close/>
                <a:moveTo>
                  <a:pt x="2086460" y="1054285"/>
                </a:moveTo>
                <a:cubicBezTo>
                  <a:pt x="2149125" y="1054285"/>
                  <a:pt x="2185168" y="1104253"/>
                  <a:pt x="2185168" y="1166099"/>
                </a:cubicBezTo>
                <a:cubicBezTo>
                  <a:pt x="2185168" y="1170194"/>
                  <a:pt x="2185168" y="1172652"/>
                  <a:pt x="2184758" y="1176338"/>
                </a:cubicBezTo>
                <a:lnTo>
                  <a:pt x="2016832" y="1176338"/>
                </a:lnTo>
                <a:cubicBezTo>
                  <a:pt x="2021338" y="1222210"/>
                  <a:pt x="2053694" y="1248014"/>
                  <a:pt x="2091375" y="1248014"/>
                </a:cubicBezTo>
                <a:cubicBezTo>
                  <a:pt x="2120455" y="1248014"/>
                  <a:pt x="2140933" y="1236136"/>
                  <a:pt x="2158136" y="1218115"/>
                </a:cubicBezTo>
                <a:lnTo>
                  <a:pt x="2177796" y="1235726"/>
                </a:lnTo>
                <a:cubicBezTo>
                  <a:pt x="2156497" y="1259482"/>
                  <a:pt x="2130694" y="1275455"/>
                  <a:pt x="2090556" y="1275455"/>
                </a:cubicBezTo>
                <a:cubicBezTo>
                  <a:pt x="2032396" y="1275455"/>
                  <a:pt x="1984886" y="1230811"/>
                  <a:pt x="1984886" y="1165279"/>
                </a:cubicBezTo>
                <a:lnTo>
                  <a:pt x="1984886" y="1164460"/>
                </a:lnTo>
                <a:cubicBezTo>
                  <a:pt x="1984886" y="1103434"/>
                  <a:pt x="2027891" y="1054285"/>
                  <a:pt x="2086460" y="1054285"/>
                </a:cubicBezTo>
                <a:close/>
                <a:moveTo>
                  <a:pt x="676246" y="1054285"/>
                </a:moveTo>
                <a:cubicBezTo>
                  <a:pt x="739730" y="1054285"/>
                  <a:pt x="786421" y="1104253"/>
                  <a:pt x="786421" y="1164051"/>
                </a:cubicBezTo>
                <a:lnTo>
                  <a:pt x="786421" y="1164870"/>
                </a:lnTo>
                <a:cubicBezTo>
                  <a:pt x="786421" y="1224668"/>
                  <a:pt x="739321" y="1275455"/>
                  <a:pt x="675427" y="1275455"/>
                </a:cubicBezTo>
                <a:cubicBezTo>
                  <a:pt x="611942" y="1275455"/>
                  <a:pt x="565660" y="1225487"/>
                  <a:pt x="565660" y="1165689"/>
                </a:cubicBezTo>
                <a:lnTo>
                  <a:pt x="565660" y="1164870"/>
                </a:lnTo>
                <a:cubicBezTo>
                  <a:pt x="565660" y="1105072"/>
                  <a:pt x="612352" y="1054285"/>
                  <a:pt x="676246" y="1054285"/>
                </a:cubicBezTo>
                <a:close/>
                <a:moveTo>
                  <a:pt x="7485926" y="994896"/>
                </a:moveTo>
                <a:lnTo>
                  <a:pt x="7517463" y="994896"/>
                </a:lnTo>
                <a:lnTo>
                  <a:pt x="7517463" y="1058790"/>
                </a:lnTo>
                <a:lnTo>
                  <a:pt x="7584633" y="1058790"/>
                </a:lnTo>
                <a:lnTo>
                  <a:pt x="7584633" y="1086641"/>
                </a:lnTo>
                <a:lnTo>
                  <a:pt x="7517463" y="1086641"/>
                </a:lnTo>
                <a:lnTo>
                  <a:pt x="7517463" y="1210333"/>
                </a:lnTo>
                <a:cubicBezTo>
                  <a:pt x="7517463" y="1236136"/>
                  <a:pt x="7531798" y="1245556"/>
                  <a:pt x="7553096" y="1245556"/>
                </a:cubicBezTo>
                <a:cubicBezTo>
                  <a:pt x="7563745" y="1245556"/>
                  <a:pt x="7572756" y="1243508"/>
                  <a:pt x="7583814" y="1238184"/>
                </a:cubicBezTo>
                <a:lnTo>
                  <a:pt x="7583814" y="1265216"/>
                </a:lnTo>
                <a:cubicBezTo>
                  <a:pt x="7572756" y="1270950"/>
                  <a:pt x="7560878" y="1274226"/>
                  <a:pt x="7545724" y="1274226"/>
                </a:cubicBezTo>
                <a:cubicBezTo>
                  <a:pt x="7511729" y="1274226"/>
                  <a:pt x="7485926" y="1257434"/>
                  <a:pt x="7485926" y="1214428"/>
                </a:cubicBezTo>
                <a:lnTo>
                  <a:pt x="7485926" y="1086641"/>
                </a:lnTo>
                <a:lnTo>
                  <a:pt x="7456436" y="1086641"/>
                </a:lnTo>
                <a:lnTo>
                  <a:pt x="7456436" y="1058790"/>
                </a:lnTo>
                <a:lnTo>
                  <a:pt x="7485926" y="1058790"/>
                </a:lnTo>
                <a:close/>
                <a:moveTo>
                  <a:pt x="6581050" y="994896"/>
                </a:moveTo>
                <a:lnTo>
                  <a:pt x="6612588" y="994896"/>
                </a:lnTo>
                <a:lnTo>
                  <a:pt x="6612588" y="1058790"/>
                </a:lnTo>
                <a:lnTo>
                  <a:pt x="6679758" y="1058790"/>
                </a:lnTo>
                <a:lnTo>
                  <a:pt x="6679758" y="1086641"/>
                </a:lnTo>
                <a:lnTo>
                  <a:pt x="6612588" y="1086641"/>
                </a:lnTo>
                <a:lnTo>
                  <a:pt x="6612588" y="1210333"/>
                </a:lnTo>
                <a:cubicBezTo>
                  <a:pt x="6612588" y="1236136"/>
                  <a:pt x="6626923" y="1245556"/>
                  <a:pt x="6648220" y="1245556"/>
                </a:cubicBezTo>
                <a:cubicBezTo>
                  <a:pt x="6658870" y="1245556"/>
                  <a:pt x="6667880" y="1243508"/>
                  <a:pt x="6678939" y="1238184"/>
                </a:cubicBezTo>
                <a:lnTo>
                  <a:pt x="6678939" y="1265216"/>
                </a:lnTo>
                <a:cubicBezTo>
                  <a:pt x="6667880" y="1270950"/>
                  <a:pt x="6656002" y="1274226"/>
                  <a:pt x="6640848" y="1274226"/>
                </a:cubicBezTo>
                <a:cubicBezTo>
                  <a:pt x="6606854" y="1274226"/>
                  <a:pt x="6581050" y="1257434"/>
                  <a:pt x="6581050" y="1214428"/>
                </a:cubicBezTo>
                <a:lnTo>
                  <a:pt x="6581050" y="1086641"/>
                </a:lnTo>
                <a:lnTo>
                  <a:pt x="6551561" y="1086641"/>
                </a:lnTo>
                <a:lnTo>
                  <a:pt x="6551561" y="1058790"/>
                </a:lnTo>
                <a:lnTo>
                  <a:pt x="6581050" y="1058790"/>
                </a:lnTo>
                <a:close/>
                <a:moveTo>
                  <a:pt x="3761650" y="994896"/>
                </a:moveTo>
                <a:lnTo>
                  <a:pt x="3793188" y="994896"/>
                </a:lnTo>
                <a:lnTo>
                  <a:pt x="3793188" y="1058790"/>
                </a:lnTo>
                <a:lnTo>
                  <a:pt x="3860358" y="1058790"/>
                </a:lnTo>
                <a:lnTo>
                  <a:pt x="3860358" y="1086641"/>
                </a:lnTo>
                <a:lnTo>
                  <a:pt x="3793188" y="1086641"/>
                </a:lnTo>
                <a:lnTo>
                  <a:pt x="3793188" y="1210333"/>
                </a:lnTo>
                <a:cubicBezTo>
                  <a:pt x="3793188" y="1236136"/>
                  <a:pt x="3807523" y="1245556"/>
                  <a:pt x="3828820" y="1245556"/>
                </a:cubicBezTo>
                <a:cubicBezTo>
                  <a:pt x="3839470" y="1245556"/>
                  <a:pt x="3848480" y="1243508"/>
                  <a:pt x="3859539" y="1238184"/>
                </a:cubicBezTo>
                <a:lnTo>
                  <a:pt x="3859539" y="1265216"/>
                </a:lnTo>
                <a:cubicBezTo>
                  <a:pt x="3848480" y="1270950"/>
                  <a:pt x="3836603" y="1274226"/>
                  <a:pt x="3821448" y="1274226"/>
                </a:cubicBezTo>
                <a:cubicBezTo>
                  <a:pt x="3787454" y="1274226"/>
                  <a:pt x="3761650" y="1257434"/>
                  <a:pt x="3761650" y="1214428"/>
                </a:cubicBezTo>
                <a:lnTo>
                  <a:pt x="3761650" y="1086641"/>
                </a:lnTo>
                <a:lnTo>
                  <a:pt x="3732161" y="1086641"/>
                </a:lnTo>
                <a:lnTo>
                  <a:pt x="3732161" y="1058790"/>
                </a:lnTo>
                <a:lnTo>
                  <a:pt x="3761650" y="1058790"/>
                </a:lnTo>
                <a:close/>
                <a:moveTo>
                  <a:pt x="437425" y="994896"/>
                </a:moveTo>
                <a:lnTo>
                  <a:pt x="468963" y="994896"/>
                </a:lnTo>
                <a:lnTo>
                  <a:pt x="468963" y="1058790"/>
                </a:lnTo>
                <a:lnTo>
                  <a:pt x="536133" y="1058790"/>
                </a:lnTo>
                <a:lnTo>
                  <a:pt x="536133" y="1086641"/>
                </a:lnTo>
                <a:lnTo>
                  <a:pt x="468963" y="1086641"/>
                </a:lnTo>
                <a:lnTo>
                  <a:pt x="468963" y="1210333"/>
                </a:lnTo>
                <a:cubicBezTo>
                  <a:pt x="468963" y="1236136"/>
                  <a:pt x="483298" y="1245556"/>
                  <a:pt x="504596" y="1245556"/>
                </a:cubicBezTo>
                <a:cubicBezTo>
                  <a:pt x="515245" y="1245556"/>
                  <a:pt x="524255" y="1243508"/>
                  <a:pt x="535314" y="1238184"/>
                </a:cubicBezTo>
                <a:lnTo>
                  <a:pt x="535314" y="1265216"/>
                </a:lnTo>
                <a:cubicBezTo>
                  <a:pt x="524255" y="1270950"/>
                  <a:pt x="512378" y="1274226"/>
                  <a:pt x="497223" y="1274226"/>
                </a:cubicBezTo>
                <a:cubicBezTo>
                  <a:pt x="463229" y="1274226"/>
                  <a:pt x="437425" y="1257434"/>
                  <a:pt x="437425" y="1214428"/>
                </a:cubicBezTo>
                <a:lnTo>
                  <a:pt x="437425" y="1086641"/>
                </a:lnTo>
                <a:lnTo>
                  <a:pt x="407936" y="1086641"/>
                </a:lnTo>
                <a:lnTo>
                  <a:pt x="407936" y="1058790"/>
                </a:lnTo>
                <a:lnTo>
                  <a:pt x="437425" y="1058790"/>
                </a:lnTo>
                <a:close/>
                <a:moveTo>
                  <a:pt x="7370911" y="977694"/>
                </a:moveTo>
                <a:lnTo>
                  <a:pt x="7406954" y="977694"/>
                </a:lnTo>
                <a:lnTo>
                  <a:pt x="7406954" y="1012508"/>
                </a:lnTo>
                <a:lnTo>
                  <a:pt x="7370911" y="1012508"/>
                </a:lnTo>
                <a:close/>
                <a:moveTo>
                  <a:pt x="5094436" y="977694"/>
                </a:moveTo>
                <a:lnTo>
                  <a:pt x="5130479" y="977694"/>
                </a:lnTo>
                <a:lnTo>
                  <a:pt x="5130479" y="1012508"/>
                </a:lnTo>
                <a:lnTo>
                  <a:pt x="5094436" y="1012508"/>
                </a:lnTo>
                <a:close/>
                <a:moveTo>
                  <a:pt x="5446042" y="971550"/>
                </a:moveTo>
                <a:lnTo>
                  <a:pt x="5477579" y="971550"/>
                </a:lnTo>
                <a:lnTo>
                  <a:pt x="5477579" y="1095652"/>
                </a:lnTo>
                <a:cubicBezTo>
                  <a:pt x="5491505" y="1072715"/>
                  <a:pt x="5513622" y="1054285"/>
                  <a:pt x="5550074" y="1054285"/>
                </a:cubicBezTo>
                <a:cubicBezTo>
                  <a:pt x="5601271" y="1054285"/>
                  <a:pt x="5631170" y="1088689"/>
                  <a:pt x="5631170" y="1139067"/>
                </a:cubicBezTo>
                <a:lnTo>
                  <a:pt x="5631170" y="1270540"/>
                </a:lnTo>
                <a:lnTo>
                  <a:pt x="5599633" y="1270540"/>
                </a:lnTo>
                <a:lnTo>
                  <a:pt x="5599633" y="1146849"/>
                </a:lnTo>
                <a:cubicBezTo>
                  <a:pt x="5599633" y="1107529"/>
                  <a:pt x="5578334" y="1082955"/>
                  <a:pt x="5541063" y="1082955"/>
                </a:cubicBezTo>
                <a:cubicBezTo>
                  <a:pt x="5504611" y="1082955"/>
                  <a:pt x="5477579" y="1109577"/>
                  <a:pt x="5477579" y="1149306"/>
                </a:cubicBezTo>
                <a:lnTo>
                  <a:pt x="5477579" y="1270540"/>
                </a:lnTo>
                <a:lnTo>
                  <a:pt x="5446042" y="1270540"/>
                </a:lnTo>
                <a:close/>
                <a:moveTo>
                  <a:pt x="3524859" y="971550"/>
                </a:moveTo>
                <a:lnTo>
                  <a:pt x="3556396" y="971550"/>
                </a:lnTo>
                <a:lnTo>
                  <a:pt x="3556396" y="1270540"/>
                </a:lnTo>
                <a:lnTo>
                  <a:pt x="3524859" y="1270540"/>
                </a:lnTo>
                <a:close/>
                <a:moveTo>
                  <a:pt x="3420084" y="971550"/>
                </a:moveTo>
                <a:lnTo>
                  <a:pt x="3451621" y="971550"/>
                </a:lnTo>
                <a:lnTo>
                  <a:pt x="3451621" y="1270540"/>
                </a:lnTo>
                <a:lnTo>
                  <a:pt x="3420084" y="1270540"/>
                </a:lnTo>
                <a:close/>
                <a:moveTo>
                  <a:pt x="1778917" y="971550"/>
                </a:moveTo>
                <a:lnTo>
                  <a:pt x="1810455" y="971550"/>
                </a:lnTo>
                <a:lnTo>
                  <a:pt x="1810455" y="1177976"/>
                </a:lnTo>
                <a:lnTo>
                  <a:pt x="1924726" y="1058790"/>
                </a:lnTo>
                <a:lnTo>
                  <a:pt x="1964045" y="1058790"/>
                </a:lnTo>
                <a:lnTo>
                  <a:pt x="1875167" y="1149716"/>
                </a:lnTo>
                <a:lnTo>
                  <a:pt x="1966912" y="1270540"/>
                </a:lnTo>
                <a:lnTo>
                  <a:pt x="1929231" y="1270540"/>
                </a:lnTo>
                <a:lnTo>
                  <a:pt x="1853460" y="1171833"/>
                </a:lnTo>
                <a:lnTo>
                  <a:pt x="1810455" y="1215248"/>
                </a:lnTo>
                <a:lnTo>
                  <a:pt x="1810455" y="1270540"/>
                </a:lnTo>
                <a:lnTo>
                  <a:pt x="1778917" y="1270540"/>
                </a:lnTo>
                <a:close/>
                <a:moveTo>
                  <a:pt x="7252106" y="741760"/>
                </a:moveTo>
                <a:lnTo>
                  <a:pt x="7289786" y="741760"/>
                </a:lnTo>
                <a:lnTo>
                  <a:pt x="7289786" y="778622"/>
                </a:lnTo>
                <a:cubicBezTo>
                  <a:pt x="7289786" y="811797"/>
                  <a:pt x="7275451" y="827771"/>
                  <a:pt x="7244323" y="834733"/>
                </a:cubicBezTo>
                <a:lnTo>
                  <a:pt x="7239408" y="820398"/>
                </a:lnTo>
                <a:cubicBezTo>
                  <a:pt x="7259888" y="813026"/>
                  <a:pt x="7268488" y="802377"/>
                  <a:pt x="7266850" y="784765"/>
                </a:cubicBezTo>
                <a:lnTo>
                  <a:pt x="7252106" y="784765"/>
                </a:lnTo>
                <a:close/>
                <a:moveTo>
                  <a:pt x="2737255" y="741760"/>
                </a:moveTo>
                <a:lnTo>
                  <a:pt x="2774936" y="741760"/>
                </a:lnTo>
                <a:lnTo>
                  <a:pt x="2774936" y="778622"/>
                </a:lnTo>
                <a:cubicBezTo>
                  <a:pt x="2774936" y="811797"/>
                  <a:pt x="2760601" y="827771"/>
                  <a:pt x="2729473" y="834733"/>
                </a:cubicBezTo>
                <a:lnTo>
                  <a:pt x="2724559" y="820398"/>
                </a:lnTo>
                <a:cubicBezTo>
                  <a:pt x="2745037" y="813026"/>
                  <a:pt x="2753639" y="802377"/>
                  <a:pt x="2752000" y="784765"/>
                </a:cubicBezTo>
                <a:lnTo>
                  <a:pt x="2737255" y="784765"/>
                </a:lnTo>
                <a:close/>
                <a:moveTo>
                  <a:pt x="7562212" y="677456"/>
                </a:moveTo>
                <a:cubicBezTo>
                  <a:pt x="7522482" y="677456"/>
                  <a:pt x="7500365" y="694659"/>
                  <a:pt x="7500365" y="721281"/>
                </a:cubicBezTo>
                <a:lnTo>
                  <a:pt x="7500365" y="722100"/>
                </a:lnTo>
                <a:cubicBezTo>
                  <a:pt x="7500365" y="748723"/>
                  <a:pt x="7524940" y="764286"/>
                  <a:pt x="7553610" y="764286"/>
                </a:cubicBezTo>
                <a:cubicBezTo>
                  <a:pt x="7592520" y="764286"/>
                  <a:pt x="7624467" y="740531"/>
                  <a:pt x="7624467" y="706946"/>
                </a:cubicBezTo>
                <a:lnTo>
                  <a:pt x="7624467" y="686467"/>
                </a:lnTo>
                <a:cubicBezTo>
                  <a:pt x="7608902" y="681962"/>
                  <a:pt x="7588014" y="677456"/>
                  <a:pt x="7562212" y="677456"/>
                </a:cubicBezTo>
                <a:close/>
                <a:moveTo>
                  <a:pt x="6447786" y="677456"/>
                </a:moveTo>
                <a:cubicBezTo>
                  <a:pt x="6408057" y="677456"/>
                  <a:pt x="6385940" y="694659"/>
                  <a:pt x="6385940" y="721281"/>
                </a:cubicBezTo>
                <a:lnTo>
                  <a:pt x="6385940" y="722100"/>
                </a:lnTo>
                <a:cubicBezTo>
                  <a:pt x="6385940" y="748723"/>
                  <a:pt x="6410514" y="764286"/>
                  <a:pt x="6439185" y="764286"/>
                </a:cubicBezTo>
                <a:cubicBezTo>
                  <a:pt x="6478094" y="764286"/>
                  <a:pt x="6510040" y="740531"/>
                  <a:pt x="6510040" y="706946"/>
                </a:cubicBezTo>
                <a:lnTo>
                  <a:pt x="6510040" y="686467"/>
                </a:lnTo>
                <a:cubicBezTo>
                  <a:pt x="6494477" y="681962"/>
                  <a:pt x="6473589" y="677456"/>
                  <a:pt x="6447786" y="677456"/>
                </a:cubicBezTo>
                <a:close/>
                <a:moveTo>
                  <a:pt x="4504686" y="677456"/>
                </a:moveTo>
                <a:cubicBezTo>
                  <a:pt x="4464957" y="677456"/>
                  <a:pt x="4442840" y="694659"/>
                  <a:pt x="4442840" y="721281"/>
                </a:cubicBezTo>
                <a:lnTo>
                  <a:pt x="4442840" y="722100"/>
                </a:lnTo>
                <a:cubicBezTo>
                  <a:pt x="4442840" y="748723"/>
                  <a:pt x="4467414" y="764286"/>
                  <a:pt x="4496085" y="764286"/>
                </a:cubicBezTo>
                <a:cubicBezTo>
                  <a:pt x="4534994" y="764286"/>
                  <a:pt x="4566941" y="740531"/>
                  <a:pt x="4566941" y="706946"/>
                </a:cubicBezTo>
                <a:lnTo>
                  <a:pt x="4566941" y="686467"/>
                </a:lnTo>
                <a:cubicBezTo>
                  <a:pt x="4551377" y="681962"/>
                  <a:pt x="4530489" y="677456"/>
                  <a:pt x="4504686" y="677456"/>
                </a:cubicBezTo>
                <a:close/>
                <a:moveTo>
                  <a:pt x="1075686" y="677456"/>
                </a:moveTo>
                <a:cubicBezTo>
                  <a:pt x="1035957" y="677456"/>
                  <a:pt x="1013841" y="694659"/>
                  <a:pt x="1013841" y="721281"/>
                </a:cubicBezTo>
                <a:lnTo>
                  <a:pt x="1013841" y="722100"/>
                </a:lnTo>
                <a:cubicBezTo>
                  <a:pt x="1013841" y="748723"/>
                  <a:pt x="1038415" y="764286"/>
                  <a:pt x="1067086" y="764286"/>
                </a:cubicBezTo>
                <a:cubicBezTo>
                  <a:pt x="1105995" y="764286"/>
                  <a:pt x="1137942" y="740531"/>
                  <a:pt x="1137942" y="706946"/>
                </a:cubicBezTo>
                <a:lnTo>
                  <a:pt x="1137942" y="686467"/>
                </a:lnTo>
                <a:cubicBezTo>
                  <a:pt x="1122378" y="681962"/>
                  <a:pt x="1101490" y="677456"/>
                  <a:pt x="1075686" y="677456"/>
                </a:cubicBezTo>
                <a:close/>
                <a:moveTo>
                  <a:pt x="8064778" y="596770"/>
                </a:moveTo>
                <a:cubicBezTo>
                  <a:pt x="8023820" y="596770"/>
                  <a:pt x="7990235" y="627079"/>
                  <a:pt x="7990235" y="678276"/>
                </a:cubicBezTo>
                <a:lnTo>
                  <a:pt x="7990235" y="679095"/>
                </a:lnTo>
                <a:cubicBezTo>
                  <a:pt x="7990235" y="729063"/>
                  <a:pt x="8025050" y="761010"/>
                  <a:pt x="8064778" y="761010"/>
                </a:cubicBezTo>
                <a:cubicBezTo>
                  <a:pt x="8104098" y="761010"/>
                  <a:pt x="8141368" y="727834"/>
                  <a:pt x="8141368" y="679095"/>
                </a:cubicBezTo>
                <a:lnTo>
                  <a:pt x="8141368" y="678276"/>
                </a:lnTo>
                <a:cubicBezTo>
                  <a:pt x="8141368" y="629536"/>
                  <a:pt x="8104098" y="596770"/>
                  <a:pt x="8064778" y="596770"/>
                </a:cubicBezTo>
                <a:close/>
                <a:moveTo>
                  <a:pt x="6095866" y="596770"/>
                </a:moveTo>
                <a:cubicBezTo>
                  <a:pt x="6056547" y="596770"/>
                  <a:pt x="6019275" y="629946"/>
                  <a:pt x="6019275" y="678276"/>
                </a:cubicBezTo>
                <a:lnTo>
                  <a:pt x="6019275" y="679095"/>
                </a:lnTo>
                <a:cubicBezTo>
                  <a:pt x="6019275" y="728244"/>
                  <a:pt x="6056547" y="761010"/>
                  <a:pt x="6095866" y="761010"/>
                </a:cubicBezTo>
                <a:cubicBezTo>
                  <a:pt x="6136823" y="761010"/>
                  <a:pt x="6170408" y="730701"/>
                  <a:pt x="6170408" y="679504"/>
                </a:cubicBezTo>
                <a:lnTo>
                  <a:pt x="6170408" y="678685"/>
                </a:lnTo>
                <a:cubicBezTo>
                  <a:pt x="6170408" y="628717"/>
                  <a:pt x="6136004" y="596770"/>
                  <a:pt x="6095866" y="596770"/>
                </a:cubicBezTo>
                <a:close/>
                <a:moveTo>
                  <a:pt x="4912004" y="596770"/>
                </a:moveTo>
                <a:cubicBezTo>
                  <a:pt x="4871046" y="596770"/>
                  <a:pt x="4837460" y="627079"/>
                  <a:pt x="4837460" y="678276"/>
                </a:cubicBezTo>
                <a:lnTo>
                  <a:pt x="4837460" y="679095"/>
                </a:lnTo>
                <a:cubicBezTo>
                  <a:pt x="4837460" y="729063"/>
                  <a:pt x="4872275" y="761010"/>
                  <a:pt x="4912004" y="761010"/>
                </a:cubicBezTo>
                <a:cubicBezTo>
                  <a:pt x="4951323" y="761010"/>
                  <a:pt x="4988594" y="727834"/>
                  <a:pt x="4988594" y="679095"/>
                </a:cubicBezTo>
                <a:lnTo>
                  <a:pt x="4988594" y="678276"/>
                </a:lnTo>
                <a:cubicBezTo>
                  <a:pt x="4988594" y="629536"/>
                  <a:pt x="4951323" y="596770"/>
                  <a:pt x="4912004" y="596770"/>
                </a:cubicBezTo>
                <a:close/>
                <a:moveTo>
                  <a:pt x="2571616" y="596770"/>
                </a:moveTo>
                <a:cubicBezTo>
                  <a:pt x="2532296" y="596770"/>
                  <a:pt x="2495025" y="629946"/>
                  <a:pt x="2495025" y="678276"/>
                </a:cubicBezTo>
                <a:lnTo>
                  <a:pt x="2495025" y="679095"/>
                </a:lnTo>
                <a:cubicBezTo>
                  <a:pt x="2495025" y="728244"/>
                  <a:pt x="2532296" y="761010"/>
                  <a:pt x="2571616" y="761010"/>
                </a:cubicBezTo>
                <a:cubicBezTo>
                  <a:pt x="2612573" y="761010"/>
                  <a:pt x="2646158" y="730701"/>
                  <a:pt x="2646158" y="679504"/>
                </a:cubicBezTo>
                <a:lnTo>
                  <a:pt x="2646158" y="678685"/>
                </a:lnTo>
                <a:cubicBezTo>
                  <a:pt x="2646158" y="628717"/>
                  <a:pt x="2611754" y="596770"/>
                  <a:pt x="2571616" y="596770"/>
                </a:cubicBezTo>
                <a:close/>
                <a:moveTo>
                  <a:pt x="1330604" y="596770"/>
                </a:moveTo>
                <a:cubicBezTo>
                  <a:pt x="1289647" y="596770"/>
                  <a:pt x="1256061" y="627079"/>
                  <a:pt x="1256061" y="678276"/>
                </a:cubicBezTo>
                <a:lnTo>
                  <a:pt x="1256061" y="679095"/>
                </a:lnTo>
                <a:cubicBezTo>
                  <a:pt x="1256061" y="729063"/>
                  <a:pt x="1290875" y="761010"/>
                  <a:pt x="1330604" y="761010"/>
                </a:cubicBezTo>
                <a:cubicBezTo>
                  <a:pt x="1369923" y="761010"/>
                  <a:pt x="1407195" y="727834"/>
                  <a:pt x="1407195" y="679095"/>
                </a:cubicBezTo>
                <a:lnTo>
                  <a:pt x="1407195" y="678276"/>
                </a:lnTo>
                <a:cubicBezTo>
                  <a:pt x="1407195" y="629536"/>
                  <a:pt x="1369923" y="596770"/>
                  <a:pt x="1330604" y="596770"/>
                </a:cubicBezTo>
                <a:close/>
                <a:moveTo>
                  <a:pt x="3209076" y="596361"/>
                </a:moveTo>
                <a:cubicBezTo>
                  <a:pt x="3163204" y="596361"/>
                  <a:pt x="3131667" y="633632"/>
                  <a:pt x="3131667" y="678276"/>
                </a:cubicBezTo>
                <a:lnTo>
                  <a:pt x="3131667" y="679095"/>
                </a:lnTo>
                <a:cubicBezTo>
                  <a:pt x="3131667" y="724558"/>
                  <a:pt x="3165252" y="761419"/>
                  <a:pt x="3209895" y="761419"/>
                </a:cubicBezTo>
                <a:cubicBezTo>
                  <a:pt x="3255768" y="761419"/>
                  <a:pt x="3287715" y="724558"/>
                  <a:pt x="3287715" y="679914"/>
                </a:cubicBezTo>
                <a:lnTo>
                  <a:pt x="3287715" y="679095"/>
                </a:lnTo>
                <a:cubicBezTo>
                  <a:pt x="3287715" y="633632"/>
                  <a:pt x="3253720" y="596361"/>
                  <a:pt x="3209076" y="596361"/>
                </a:cubicBezTo>
                <a:close/>
                <a:moveTo>
                  <a:pt x="218227" y="596361"/>
                </a:moveTo>
                <a:cubicBezTo>
                  <a:pt x="172355" y="596361"/>
                  <a:pt x="140817" y="633632"/>
                  <a:pt x="140817" y="678276"/>
                </a:cubicBezTo>
                <a:lnTo>
                  <a:pt x="140817" y="679095"/>
                </a:lnTo>
                <a:cubicBezTo>
                  <a:pt x="140817" y="724558"/>
                  <a:pt x="174402" y="761419"/>
                  <a:pt x="219046" y="761419"/>
                </a:cubicBezTo>
                <a:cubicBezTo>
                  <a:pt x="264918" y="761419"/>
                  <a:pt x="296866" y="724558"/>
                  <a:pt x="296866" y="679914"/>
                </a:cubicBezTo>
                <a:lnTo>
                  <a:pt x="296866" y="679095"/>
                </a:lnTo>
                <a:cubicBezTo>
                  <a:pt x="296866" y="633632"/>
                  <a:pt x="262871" y="596361"/>
                  <a:pt x="218227" y="596361"/>
                </a:cubicBezTo>
                <a:close/>
                <a:moveTo>
                  <a:pt x="6943390" y="595132"/>
                </a:moveTo>
                <a:cubicBezTo>
                  <a:pt x="6906528" y="595132"/>
                  <a:pt x="6878678" y="625850"/>
                  <a:pt x="6874582" y="667217"/>
                </a:cubicBezTo>
                <a:lnTo>
                  <a:pt x="7010970" y="667217"/>
                </a:lnTo>
                <a:cubicBezTo>
                  <a:pt x="7007694" y="628717"/>
                  <a:pt x="6985577" y="595132"/>
                  <a:pt x="6943390" y="595132"/>
                </a:cubicBezTo>
                <a:close/>
                <a:moveTo>
                  <a:pt x="5714666" y="595132"/>
                </a:moveTo>
                <a:cubicBezTo>
                  <a:pt x="5677804" y="595132"/>
                  <a:pt x="5649953" y="625850"/>
                  <a:pt x="5645857" y="667217"/>
                </a:cubicBezTo>
                <a:lnTo>
                  <a:pt x="5782246" y="667217"/>
                </a:lnTo>
                <a:cubicBezTo>
                  <a:pt x="5778969" y="628717"/>
                  <a:pt x="5756852" y="595132"/>
                  <a:pt x="5714666" y="595132"/>
                </a:cubicBezTo>
                <a:close/>
                <a:moveTo>
                  <a:pt x="3943016" y="595132"/>
                </a:moveTo>
                <a:cubicBezTo>
                  <a:pt x="3906154" y="595132"/>
                  <a:pt x="3878303" y="625850"/>
                  <a:pt x="3874207" y="667217"/>
                </a:cubicBezTo>
                <a:lnTo>
                  <a:pt x="4010596" y="667217"/>
                </a:lnTo>
                <a:cubicBezTo>
                  <a:pt x="4007319" y="628717"/>
                  <a:pt x="3985202" y="595132"/>
                  <a:pt x="3943016" y="595132"/>
                </a:cubicBezTo>
                <a:close/>
                <a:moveTo>
                  <a:pt x="1599866" y="595132"/>
                </a:moveTo>
                <a:cubicBezTo>
                  <a:pt x="1563004" y="595132"/>
                  <a:pt x="1535153" y="625850"/>
                  <a:pt x="1531057" y="667217"/>
                </a:cubicBezTo>
                <a:lnTo>
                  <a:pt x="1667446" y="667217"/>
                </a:lnTo>
                <a:cubicBezTo>
                  <a:pt x="1664169" y="628717"/>
                  <a:pt x="1642052" y="595132"/>
                  <a:pt x="1599866" y="595132"/>
                </a:cubicBezTo>
                <a:close/>
                <a:moveTo>
                  <a:pt x="847391" y="595132"/>
                </a:moveTo>
                <a:cubicBezTo>
                  <a:pt x="810529" y="595132"/>
                  <a:pt x="782678" y="625850"/>
                  <a:pt x="778582" y="667217"/>
                </a:cubicBezTo>
                <a:lnTo>
                  <a:pt x="914971" y="667217"/>
                </a:lnTo>
                <a:cubicBezTo>
                  <a:pt x="911694" y="628717"/>
                  <a:pt x="889577" y="595132"/>
                  <a:pt x="847391" y="595132"/>
                </a:cubicBezTo>
                <a:close/>
                <a:moveTo>
                  <a:pt x="2362809" y="573015"/>
                </a:moveTo>
                <a:lnTo>
                  <a:pt x="2394346" y="573015"/>
                </a:lnTo>
                <a:lnTo>
                  <a:pt x="2394346" y="784765"/>
                </a:lnTo>
                <a:lnTo>
                  <a:pt x="2362809" y="784765"/>
                </a:lnTo>
                <a:close/>
                <a:moveTo>
                  <a:pt x="4212163" y="572196"/>
                </a:moveTo>
                <a:lnTo>
                  <a:pt x="4238376" y="572196"/>
                </a:lnTo>
                <a:lnTo>
                  <a:pt x="4295717" y="742989"/>
                </a:lnTo>
                <a:lnTo>
                  <a:pt x="4351419" y="573015"/>
                </a:lnTo>
                <a:lnTo>
                  <a:pt x="4384185" y="573015"/>
                </a:lnTo>
                <a:lnTo>
                  <a:pt x="4309642" y="786403"/>
                </a:lnTo>
                <a:lnTo>
                  <a:pt x="4282201" y="786403"/>
                </a:lnTo>
                <a:lnTo>
                  <a:pt x="4225270" y="619297"/>
                </a:lnTo>
                <a:lnTo>
                  <a:pt x="4167930" y="786403"/>
                </a:lnTo>
                <a:lnTo>
                  <a:pt x="4140078" y="786403"/>
                </a:lnTo>
                <a:lnTo>
                  <a:pt x="4065945" y="573015"/>
                </a:lnTo>
                <a:lnTo>
                  <a:pt x="4099531" y="573015"/>
                </a:lnTo>
                <a:lnTo>
                  <a:pt x="4155233" y="742989"/>
                </a:lnTo>
                <a:close/>
                <a:moveTo>
                  <a:pt x="7564259" y="570148"/>
                </a:moveTo>
                <a:cubicBezTo>
                  <a:pt x="7594158" y="570148"/>
                  <a:pt x="7617094" y="577930"/>
                  <a:pt x="7632658" y="593494"/>
                </a:cubicBezTo>
                <a:cubicBezTo>
                  <a:pt x="7646994" y="607829"/>
                  <a:pt x="7654366" y="628308"/>
                  <a:pt x="7654366" y="655339"/>
                </a:cubicBezTo>
                <a:lnTo>
                  <a:pt x="7654366" y="784765"/>
                </a:lnTo>
                <a:lnTo>
                  <a:pt x="7624057" y="784765"/>
                </a:lnTo>
                <a:lnTo>
                  <a:pt x="7624057" y="752818"/>
                </a:lnTo>
                <a:cubicBezTo>
                  <a:pt x="7609312" y="772068"/>
                  <a:pt x="7584738" y="789270"/>
                  <a:pt x="7547466" y="789270"/>
                </a:cubicBezTo>
                <a:cubicBezTo>
                  <a:pt x="7508147" y="789270"/>
                  <a:pt x="7468418" y="766744"/>
                  <a:pt x="7468418" y="723329"/>
                </a:cubicBezTo>
                <a:lnTo>
                  <a:pt x="7468418" y="722510"/>
                </a:lnTo>
                <a:cubicBezTo>
                  <a:pt x="7468418" y="677866"/>
                  <a:pt x="7505280" y="654111"/>
                  <a:pt x="7558935" y="654111"/>
                </a:cubicBezTo>
                <a:cubicBezTo>
                  <a:pt x="7585966" y="654111"/>
                  <a:pt x="7605216" y="657797"/>
                  <a:pt x="7624057" y="663121"/>
                </a:cubicBezTo>
                <a:lnTo>
                  <a:pt x="7624057" y="655749"/>
                </a:lnTo>
                <a:cubicBezTo>
                  <a:pt x="7624057" y="617659"/>
                  <a:pt x="7600712" y="597999"/>
                  <a:pt x="7560982" y="597999"/>
                </a:cubicBezTo>
                <a:cubicBezTo>
                  <a:pt x="7535998" y="597999"/>
                  <a:pt x="7516338" y="604552"/>
                  <a:pt x="7496680" y="613563"/>
                </a:cubicBezTo>
                <a:lnTo>
                  <a:pt x="7487259" y="587760"/>
                </a:lnTo>
                <a:cubicBezTo>
                  <a:pt x="7510604" y="577111"/>
                  <a:pt x="7533541" y="570148"/>
                  <a:pt x="7564259" y="570148"/>
                </a:cubicBezTo>
                <a:close/>
                <a:moveTo>
                  <a:pt x="6449834" y="570148"/>
                </a:moveTo>
                <a:cubicBezTo>
                  <a:pt x="6479732" y="570148"/>
                  <a:pt x="6502668" y="577930"/>
                  <a:pt x="6518232" y="593494"/>
                </a:cubicBezTo>
                <a:cubicBezTo>
                  <a:pt x="6532568" y="607829"/>
                  <a:pt x="6539940" y="628308"/>
                  <a:pt x="6539940" y="655339"/>
                </a:cubicBezTo>
                <a:lnTo>
                  <a:pt x="6539940" y="784765"/>
                </a:lnTo>
                <a:lnTo>
                  <a:pt x="6509632" y="784765"/>
                </a:lnTo>
                <a:lnTo>
                  <a:pt x="6509632" y="752818"/>
                </a:lnTo>
                <a:cubicBezTo>
                  <a:pt x="6494887" y="772068"/>
                  <a:pt x="6470312" y="789270"/>
                  <a:pt x="6433041" y="789270"/>
                </a:cubicBezTo>
                <a:cubicBezTo>
                  <a:pt x="6393722" y="789270"/>
                  <a:pt x="6353993" y="766744"/>
                  <a:pt x="6353993" y="723329"/>
                </a:cubicBezTo>
                <a:lnTo>
                  <a:pt x="6353993" y="722510"/>
                </a:lnTo>
                <a:cubicBezTo>
                  <a:pt x="6353993" y="677866"/>
                  <a:pt x="6390855" y="654111"/>
                  <a:pt x="6444509" y="654111"/>
                </a:cubicBezTo>
                <a:cubicBezTo>
                  <a:pt x="6471540" y="654111"/>
                  <a:pt x="6490790" y="657797"/>
                  <a:pt x="6509632" y="663121"/>
                </a:cubicBezTo>
                <a:lnTo>
                  <a:pt x="6509632" y="655749"/>
                </a:lnTo>
                <a:cubicBezTo>
                  <a:pt x="6509632" y="617659"/>
                  <a:pt x="6486286" y="597999"/>
                  <a:pt x="6446557" y="597999"/>
                </a:cubicBezTo>
                <a:cubicBezTo>
                  <a:pt x="6421573" y="597999"/>
                  <a:pt x="6401913" y="604552"/>
                  <a:pt x="6382254" y="613563"/>
                </a:cubicBezTo>
                <a:lnTo>
                  <a:pt x="6372834" y="587760"/>
                </a:lnTo>
                <a:cubicBezTo>
                  <a:pt x="6396179" y="577111"/>
                  <a:pt x="6419116" y="570148"/>
                  <a:pt x="6449834" y="570148"/>
                </a:cubicBezTo>
                <a:close/>
                <a:moveTo>
                  <a:pt x="4506734" y="570148"/>
                </a:moveTo>
                <a:cubicBezTo>
                  <a:pt x="4536633" y="570148"/>
                  <a:pt x="4559569" y="577930"/>
                  <a:pt x="4575133" y="593494"/>
                </a:cubicBezTo>
                <a:cubicBezTo>
                  <a:pt x="4589468" y="607829"/>
                  <a:pt x="4596840" y="628308"/>
                  <a:pt x="4596840" y="655339"/>
                </a:cubicBezTo>
                <a:lnTo>
                  <a:pt x="4596840" y="784765"/>
                </a:lnTo>
                <a:lnTo>
                  <a:pt x="4566531" y="784765"/>
                </a:lnTo>
                <a:lnTo>
                  <a:pt x="4566531" y="752818"/>
                </a:lnTo>
                <a:cubicBezTo>
                  <a:pt x="4551787" y="772068"/>
                  <a:pt x="4527212" y="789270"/>
                  <a:pt x="4489941" y="789270"/>
                </a:cubicBezTo>
                <a:cubicBezTo>
                  <a:pt x="4450622" y="789270"/>
                  <a:pt x="4410893" y="766744"/>
                  <a:pt x="4410893" y="723329"/>
                </a:cubicBezTo>
                <a:lnTo>
                  <a:pt x="4410893" y="722510"/>
                </a:lnTo>
                <a:cubicBezTo>
                  <a:pt x="4410893" y="677866"/>
                  <a:pt x="4447755" y="654111"/>
                  <a:pt x="4501409" y="654111"/>
                </a:cubicBezTo>
                <a:cubicBezTo>
                  <a:pt x="4528441" y="654111"/>
                  <a:pt x="4547691" y="657797"/>
                  <a:pt x="4566531" y="663121"/>
                </a:cubicBezTo>
                <a:lnTo>
                  <a:pt x="4566531" y="655749"/>
                </a:lnTo>
                <a:cubicBezTo>
                  <a:pt x="4566531" y="617659"/>
                  <a:pt x="4543186" y="597999"/>
                  <a:pt x="4503457" y="597999"/>
                </a:cubicBezTo>
                <a:cubicBezTo>
                  <a:pt x="4478473" y="597999"/>
                  <a:pt x="4458813" y="604552"/>
                  <a:pt x="4439154" y="613563"/>
                </a:cubicBezTo>
                <a:lnTo>
                  <a:pt x="4429733" y="587760"/>
                </a:lnTo>
                <a:cubicBezTo>
                  <a:pt x="4453079" y="577111"/>
                  <a:pt x="4476015" y="570148"/>
                  <a:pt x="4506734" y="570148"/>
                </a:cubicBezTo>
                <a:close/>
                <a:moveTo>
                  <a:pt x="1077735" y="570148"/>
                </a:moveTo>
                <a:cubicBezTo>
                  <a:pt x="1107633" y="570148"/>
                  <a:pt x="1130570" y="577930"/>
                  <a:pt x="1146133" y="593494"/>
                </a:cubicBezTo>
                <a:cubicBezTo>
                  <a:pt x="1160469" y="607829"/>
                  <a:pt x="1167841" y="628308"/>
                  <a:pt x="1167841" y="655339"/>
                </a:cubicBezTo>
                <a:lnTo>
                  <a:pt x="1167841" y="784765"/>
                </a:lnTo>
                <a:lnTo>
                  <a:pt x="1137532" y="784765"/>
                </a:lnTo>
                <a:lnTo>
                  <a:pt x="1137532" y="752818"/>
                </a:lnTo>
                <a:cubicBezTo>
                  <a:pt x="1122788" y="772068"/>
                  <a:pt x="1098213" y="789270"/>
                  <a:pt x="1060941" y="789270"/>
                </a:cubicBezTo>
                <a:cubicBezTo>
                  <a:pt x="1021623" y="789270"/>
                  <a:pt x="981894" y="766744"/>
                  <a:pt x="981894" y="723329"/>
                </a:cubicBezTo>
                <a:lnTo>
                  <a:pt x="981894" y="722510"/>
                </a:lnTo>
                <a:cubicBezTo>
                  <a:pt x="981894" y="677866"/>
                  <a:pt x="1018755" y="654111"/>
                  <a:pt x="1072410" y="654111"/>
                </a:cubicBezTo>
                <a:cubicBezTo>
                  <a:pt x="1099442" y="654111"/>
                  <a:pt x="1118692" y="657797"/>
                  <a:pt x="1137532" y="663121"/>
                </a:cubicBezTo>
                <a:lnTo>
                  <a:pt x="1137532" y="655749"/>
                </a:lnTo>
                <a:cubicBezTo>
                  <a:pt x="1137532" y="617659"/>
                  <a:pt x="1114187" y="597999"/>
                  <a:pt x="1074458" y="597999"/>
                </a:cubicBezTo>
                <a:cubicBezTo>
                  <a:pt x="1049474" y="597999"/>
                  <a:pt x="1029814" y="604552"/>
                  <a:pt x="1010154" y="613563"/>
                </a:cubicBezTo>
                <a:lnTo>
                  <a:pt x="1000734" y="587760"/>
                </a:lnTo>
                <a:cubicBezTo>
                  <a:pt x="1024080" y="577111"/>
                  <a:pt x="1047016" y="570148"/>
                  <a:pt x="1077735" y="570148"/>
                </a:cubicBezTo>
                <a:close/>
                <a:moveTo>
                  <a:pt x="4782949" y="569329"/>
                </a:moveTo>
                <a:lnTo>
                  <a:pt x="4782949" y="603323"/>
                </a:lnTo>
                <a:lnTo>
                  <a:pt x="4780492" y="603323"/>
                </a:lnTo>
                <a:cubicBezTo>
                  <a:pt x="4734210" y="603323"/>
                  <a:pt x="4696529" y="636499"/>
                  <a:pt x="4696529" y="700393"/>
                </a:cubicBezTo>
                <a:lnTo>
                  <a:pt x="4696529" y="784765"/>
                </a:lnTo>
                <a:lnTo>
                  <a:pt x="4664991" y="784765"/>
                </a:lnTo>
                <a:lnTo>
                  <a:pt x="4664991" y="573015"/>
                </a:lnTo>
                <a:lnTo>
                  <a:pt x="4696529" y="573015"/>
                </a:lnTo>
                <a:lnTo>
                  <a:pt x="4696529" y="628308"/>
                </a:lnTo>
                <a:cubicBezTo>
                  <a:pt x="4712093" y="593084"/>
                  <a:pt x="4742811" y="567690"/>
                  <a:pt x="4782949" y="569329"/>
                </a:cubicBezTo>
                <a:close/>
                <a:moveTo>
                  <a:pt x="3567655" y="569329"/>
                </a:moveTo>
                <a:cubicBezTo>
                  <a:pt x="3593458" y="569329"/>
                  <a:pt x="3622128" y="578339"/>
                  <a:pt x="3643835" y="592674"/>
                </a:cubicBezTo>
                <a:lnTo>
                  <a:pt x="3629500" y="616430"/>
                </a:lnTo>
                <a:cubicBezTo>
                  <a:pt x="3609841" y="603733"/>
                  <a:pt x="3587314" y="595951"/>
                  <a:pt x="3566835" y="595951"/>
                </a:cubicBezTo>
                <a:cubicBezTo>
                  <a:pt x="3541851" y="595951"/>
                  <a:pt x="3525878" y="609057"/>
                  <a:pt x="3525878" y="626669"/>
                </a:cubicBezTo>
                <a:lnTo>
                  <a:pt x="3525878" y="627488"/>
                </a:lnTo>
                <a:cubicBezTo>
                  <a:pt x="3525878" y="647558"/>
                  <a:pt x="3552091" y="655339"/>
                  <a:pt x="3580351" y="663941"/>
                </a:cubicBezTo>
                <a:cubicBezTo>
                  <a:pt x="3613117" y="673770"/>
                  <a:pt x="3648340" y="686467"/>
                  <a:pt x="3648340" y="724558"/>
                </a:cubicBezTo>
                <a:lnTo>
                  <a:pt x="3648340" y="725377"/>
                </a:lnTo>
                <a:cubicBezTo>
                  <a:pt x="3648340" y="765515"/>
                  <a:pt x="3615165" y="788861"/>
                  <a:pt x="3572979" y="788861"/>
                </a:cubicBezTo>
                <a:cubicBezTo>
                  <a:pt x="3542670" y="788861"/>
                  <a:pt x="3509085" y="776983"/>
                  <a:pt x="3485330" y="757733"/>
                </a:cubicBezTo>
                <a:lnTo>
                  <a:pt x="3501303" y="735207"/>
                </a:lnTo>
                <a:cubicBezTo>
                  <a:pt x="3524239" y="752409"/>
                  <a:pt x="3549633" y="762239"/>
                  <a:pt x="3574617" y="762239"/>
                </a:cubicBezTo>
                <a:cubicBezTo>
                  <a:pt x="3600011" y="762239"/>
                  <a:pt x="3618442" y="749132"/>
                  <a:pt x="3618442" y="728653"/>
                </a:cubicBezTo>
                <a:lnTo>
                  <a:pt x="3618442" y="727834"/>
                </a:lnTo>
                <a:cubicBezTo>
                  <a:pt x="3618442" y="706536"/>
                  <a:pt x="3593458" y="698345"/>
                  <a:pt x="3565606" y="690563"/>
                </a:cubicBezTo>
                <a:cubicBezTo>
                  <a:pt x="3532431" y="681143"/>
                  <a:pt x="3495569" y="669675"/>
                  <a:pt x="3495569" y="630765"/>
                </a:cubicBezTo>
                <a:lnTo>
                  <a:pt x="3495569" y="629946"/>
                </a:lnTo>
                <a:cubicBezTo>
                  <a:pt x="3495569" y="593494"/>
                  <a:pt x="3525878" y="569329"/>
                  <a:pt x="3567655" y="569329"/>
                </a:cubicBezTo>
                <a:close/>
                <a:moveTo>
                  <a:pt x="1976980" y="569329"/>
                </a:moveTo>
                <a:cubicBezTo>
                  <a:pt x="2002783" y="569329"/>
                  <a:pt x="2031453" y="578339"/>
                  <a:pt x="2053161" y="592674"/>
                </a:cubicBezTo>
                <a:lnTo>
                  <a:pt x="2038826" y="616430"/>
                </a:lnTo>
                <a:cubicBezTo>
                  <a:pt x="2019166" y="603733"/>
                  <a:pt x="1996640" y="595951"/>
                  <a:pt x="1976161" y="595951"/>
                </a:cubicBezTo>
                <a:cubicBezTo>
                  <a:pt x="1951177" y="595951"/>
                  <a:pt x="1935203" y="609057"/>
                  <a:pt x="1935203" y="626669"/>
                </a:cubicBezTo>
                <a:lnTo>
                  <a:pt x="1935203" y="627488"/>
                </a:lnTo>
                <a:cubicBezTo>
                  <a:pt x="1935203" y="647558"/>
                  <a:pt x="1961416" y="655339"/>
                  <a:pt x="1989677" y="663941"/>
                </a:cubicBezTo>
                <a:cubicBezTo>
                  <a:pt x="2022443" y="673770"/>
                  <a:pt x="2057666" y="686467"/>
                  <a:pt x="2057666" y="724558"/>
                </a:cubicBezTo>
                <a:lnTo>
                  <a:pt x="2057666" y="725377"/>
                </a:lnTo>
                <a:cubicBezTo>
                  <a:pt x="2057666" y="765515"/>
                  <a:pt x="2024490" y="788861"/>
                  <a:pt x="1982304" y="788861"/>
                </a:cubicBezTo>
                <a:cubicBezTo>
                  <a:pt x="1951996" y="788861"/>
                  <a:pt x="1918411" y="776983"/>
                  <a:pt x="1894655" y="757733"/>
                </a:cubicBezTo>
                <a:lnTo>
                  <a:pt x="1910629" y="735207"/>
                </a:lnTo>
                <a:cubicBezTo>
                  <a:pt x="1933565" y="752409"/>
                  <a:pt x="1958958" y="762239"/>
                  <a:pt x="1983942" y="762239"/>
                </a:cubicBezTo>
                <a:cubicBezTo>
                  <a:pt x="2009336" y="762239"/>
                  <a:pt x="2027767" y="749132"/>
                  <a:pt x="2027767" y="728653"/>
                </a:cubicBezTo>
                <a:lnTo>
                  <a:pt x="2027767" y="727834"/>
                </a:lnTo>
                <a:cubicBezTo>
                  <a:pt x="2027767" y="706536"/>
                  <a:pt x="2002783" y="698345"/>
                  <a:pt x="1974932" y="690563"/>
                </a:cubicBezTo>
                <a:cubicBezTo>
                  <a:pt x="1941756" y="681143"/>
                  <a:pt x="1904895" y="669675"/>
                  <a:pt x="1904895" y="630765"/>
                </a:cubicBezTo>
                <a:lnTo>
                  <a:pt x="1904895" y="629946"/>
                </a:lnTo>
                <a:cubicBezTo>
                  <a:pt x="1904895" y="593494"/>
                  <a:pt x="1935203" y="569329"/>
                  <a:pt x="1976980" y="569329"/>
                </a:cubicBezTo>
                <a:close/>
                <a:moveTo>
                  <a:pt x="1868300" y="569329"/>
                </a:moveTo>
                <a:lnTo>
                  <a:pt x="1868300" y="603323"/>
                </a:lnTo>
                <a:lnTo>
                  <a:pt x="1865842" y="603323"/>
                </a:lnTo>
                <a:cubicBezTo>
                  <a:pt x="1819561" y="603323"/>
                  <a:pt x="1781879" y="636499"/>
                  <a:pt x="1781879" y="700393"/>
                </a:cubicBezTo>
                <a:lnTo>
                  <a:pt x="1781879" y="784765"/>
                </a:lnTo>
                <a:lnTo>
                  <a:pt x="1750342" y="784765"/>
                </a:lnTo>
                <a:lnTo>
                  <a:pt x="1750342" y="573015"/>
                </a:lnTo>
                <a:lnTo>
                  <a:pt x="1781879" y="573015"/>
                </a:lnTo>
                <a:lnTo>
                  <a:pt x="1781879" y="628308"/>
                </a:lnTo>
                <a:cubicBezTo>
                  <a:pt x="1797443" y="593084"/>
                  <a:pt x="1828162" y="567690"/>
                  <a:pt x="1868300" y="569329"/>
                </a:cubicBezTo>
                <a:close/>
                <a:moveTo>
                  <a:pt x="7826548" y="568510"/>
                </a:moveTo>
                <a:cubicBezTo>
                  <a:pt x="7877746" y="568510"/>
                  <a:pt x="7907644" y="602914"/>
                  <a:pt x="7907644" y="653292"/>
                </a:cubicBezTo>
                <a:lnTo>
                  <a:pt x="7907644" y="784765"/>
                </a:lnTo>
                <a:lnTo>
                  <a:pt x="7876108" y="784765"/>
                </a:lnTo>
                <a:lnTo>
                  <a:pt x="7876108" y="661073"/>
                </a:lnTo>
                <a:cubicBezTo>
                  <a:pt x="7876108" y="621754"/>
                  <a:pt x="7854809" y="597180"/>
                  <a:pt x="7817538" y="597180"/>
                </a:cubicBezTo>
                <a:cubicBezTo>
                  <a:pt x="7781086" y="597180"/>
                  <a:pt x="7754054" y="623802"/>
                  <a:pt x="7754054" y="663531"/>
                </a:cubicBezTo>
                <a:lnTo>
                  <a:pt x="7754054" y="784765"/>
                </a:lnTo>
                <a:lnTo>
                  <a:pt x="7722516" y="784765"/>
                </a:lnTo>
                <a:lnTo>
                  <a:pt x="7722516" y="573015"/>
                </a:lnTo>
                <a:lnTo>
                  <a:pt x="7754054" y="573015"/>
                </a:lnTo>
                <a:lnTo>
                  <a:pt x="7754054" y="609877"/>
                </a:lnTo>
                <a:cubicBezTo>
                  <a:pt x="7767980" y="586940"/>
                  <a:pt x="7790096" y="568510"/>
                  <a:pt x="7826548" y="568510"/>
                </a:cubicBezTo>
                <a:close/>
                <a:moveTo>
                  <a:pt x="6944210" y="568510"/>
                </a:moveTo>
                <a:cubicBezTo>
                  <a:pt x="7006875" y="568510"/>
                  <a:pt x="7042918" y="618478"/>
                  <a:pt x="7042918" y="680324"/>
                </a:cubicBezTo>
                <a:cubicBezTo>
                  <a:pt x="7042918" y="684419"/>
                  <a:pt x="7042918" y="686877"/>
                  <a:pt x="7042508" y="690563"/>
                </a:cubicBezTo>
                <a:lnTo>
                  <a:pt x="6874582" y="690563"/>
                </a:lnTo>
                <a:cubicBezTo>
                  <a:pt x="6879088" y="736435"/>
                  <a:pt x="6911444" y="762239"/>
                  <a:pt x="6949124" y="762239"/>
                </a:cubicBezTo>
                <a:cubicBezTo>
                  <a:pt x="6978204" y="762239"/>
                  <a:pt x="6998683" y="750361"/>
                  <a:pt x="7015886" y="732340"/>
                </a:cubicBezTo>
                <a:lnTo>
                  <a:pt x="7035544" y="749951"/>
                </a:lnTo>
                <a:cubicBezTo>
                  <a:pt x="7014247" y="773707"/>
                  <a:pt x="6988444" y="789680"/>
                  <a:pt x="6948305" y="789680"/>
                </a:cubicBezTo>
                <a:cubicBezTo>
                  <a:pt x="6890146" y="789680"/>
                  <a:pt x="6842635" y="745036"/>
                  <a:pt x="6842635" y="679504"/>
                </a:cubicBezTo>
                <a:lnTo>
                  <a:pt x="6842635" y="678685"/>
                </a:lnTo>
                <a:cubicBezTo>
                  <a:pt x="6842635" y="617659"/>
                  <a:pt x="6885640" y="568510"/>
                  <a:pt x="6944210" y="568510"/>
                </a:cubicBezTo>
                <a:close/>
                <a:moveTo>
                  <a:pt x="6712124" y="568510"/>
                </a:moveTo>
                <a:cubicBezTo>
                  <a:pt x="6763320" y="568510"/>
                  <a:pt x="6793220" y="602914"/>
                  <a:pt x="6793220" y="653292"/>
                </a:cubicBezTo>
                <a:lnTo>
                  <a:pt x="6793220" y="784765"/>
                </a:lnTo>
                <a:lnTo>
                  <a:pt x="6761682" y="784765"/>
                </a:lnTo>
                <a:lnTo>
                  <a:pt x="6761682" y="661073"/>
                </a:lnTo>
                <a:cubicBezTo>
                  <a:pt x="6761682" y="621754"/>
                  <a:pt x="6740384" y="597180"/>
                  <a:pt x="6703112" y="597180"/>
                </a:cubicBezTo>
                <a:cubicBezTo>
                  <a:pt x="6666661" y="597180"/>
                  <a:pt x="6639628" y="623802"/>
                  <a:pt x="6639628" y="663531"/>
                </a:cubicBezTo>
                <a:lnTo>
                  <a:pt x="6639628" y="784765"/>
                </a:lnTo>
                <a:lnTo>
                  <a:pt x="6608092" y="784765"/>
                </a:lnTo>
                <a:lnTo>
                  <a:pt x="6608092" y="573015"/>
                </a:lnTo>
                <a:lnTo>
                  <a:pt x="6639628" y="573015"/>
                </a:lnTo>
                <a:lnTo>
                  <a:pt x="6639628" y="609877"/>
                </a:lnTo>
                <a:cubicBezTo>
                  <a:pt x="6653554" y="586940"/>
                  <a:pt x="6675672" y="568510"/>
                  <a:pt x="6712124" y="568510"/>
                </a:cubicBezTo>
                <a:close/>
                <a:moveTo>
                  <a:pt x="6101600" y="568510"/>
                </a:moveTo>
                <a:cubicBezTo>
                  <a:pt x="6152387" y="568510"/>
                  <a:pt x="6202765" y="608648"/>
                  <a:pt x="6202765" y="678276"/>
                </a:cubicBezTo>
                <a:lnTo>
                  <a:pt x="6202765" y="679095"/>
                </a:lnTo>
                <a:cubicBezTo>
                  <a:pt x="6202765" y="748313"/>
                  <a:pt x="6152796" y="789270"/>
                  <a:pt x="6101600" y="789270"/>
                </a:cubicBezTo>
                <a:cubicBezTo>
                  <a:pt x="6062280" y="789270"/>
                  <a:pt x="6036887" y="767973"/>
                  <a:pt x="6020504" y="744217"/>
                </a:cubicBezTo>
                <a:lnTo>
                  <a:pt x="6020504" y="850297"/>
                </a:lnTo>
                <a:lnTo>
                  <a:pt x="5988966" y="850297"/>
                </a:lnTo>
                <a:lnTo>
                  <a:pt x="5988966" y="573015"/>
                </a:lnTo>
                <a:lnTo>
                  <a:pt x="6020504" y="573015"/>
                </a:lnTo>
                <a:lnTo>
                  <a:pt x="6020504" y="615611"/>
                </a:lnTo>
                <a:cubicBezTo>
                  <a:pt x="6037706" y="590217"/>
                  <a:pt x="6062690" y="568510"/>
                  <a:pt x="6101600" y="568510"/>
                </a:cubicBezTo>
                <a:close/>
                <a:moveTo>
                  <a:pt x="5715485" y="568510"/>
                </a:moveTo>
                <a:cubicBezTo>
                  <a:pt x="5778150" y="568510"/>
                  <a:pt x="5814193" y="618478"/>
                  <a:pt x="5814193" y="680324"/>
                </a:cubicBezTo>
                <a:cubicBezTo>
                  <a:pt x="5814193" y="684419"/>
                  <a:pt x="5814193" y="686877"/>
                  <a:pt x="5813783" y="690563"/>
                </a:cubicBezTo>
                <a:lnTo>
                  <a:pt x="5645857" y="690563"/>
                </a:lnTo>
                <a:cubicBezTo>
                  <a:pt x="5650363" y="736435"/>
                  <a:pt x="5682719" y="762239"/>
                  <a:pt x="5720400" y="762239"/>
                </a:cubicBezTo>
                <a:cubicBezTo>
                  <a:pt x="5749480" y="762239"/>
                  <a:pt x="5769958" y="750361"/>
                  <a:pt x="5787161" y="732340"/>
                </a:cubicBezTo>
                <a:lnTo>
                  <a:pt x="5806820" y="749951"/>
                </a:lnTo>
                <a:cubicBezTo>
                  <a:pt x="5785522" y="773707"/>
                  <a:pt x="5759719" y="789680"/>
                  <a:pt x="5719580" y="789680"/>
                </a:cubicBezTo>
                <a:cubicBezTo>
                  <a:pt x="5661421" y="789680"/>
                  <a:pt x="5613910" y="745036"/>
                  <a:pt x="5613910" y="679504"/>
                </a:cubicBezTo>
                <a:lnTo>
                  <a:pt x="5613910" y="678685"/>
                </a:lnTo>
                <a:cubicBezTo>
                  <a:pt x="5613910" y="617659"/>
                  <a:pt x="5656916" y="568510"/>
                  <a:pt x="5715485" y="568510"/>
                </a:cubicBezTo>
                <a:close/>
                <a:moveTo>
                  <a:pt x="3943835" y="568510"/>
                </a:moveTo>
                <a:cubicBezTo>
                  <a:pt x="4006500" y="568510"/>
                  <a:pt x="4042542" y="618478"/>
                  <a:pt x="4042542" y="680324"/>
                </a:cubicBezTo>
                <a:cubicBezTo>
                  <a:pt x="4042542" y="684419"/>
                  <a:pt x="4042542" y="686877"/>
                  <a:pt x="4042133" y="690563"/>
                </a:cubicBezTo>
                <a:lnTo>
                  <a:pt x="3874207" y="690563"/>
                </a:lnTo>
                <a:cubicBezTo>
                  <a:pt x="3878712" y="736435"/>
                  <a:pt x="3911069" y="762239"/>
                  <a:pt x="3948749" y="762239"/>
                </a:cubicBezTo>
                <a:cubicBezTo>
                  <a:pt x="3977830" y="762239"/>
                  <a:pt x="3998308" y="750361"/>
                  <a:pt x="4015510" y="732340"/>
                </a:cubicBezTo>
                <a:lnTo>
                  <a:pt x="4035170" y="749951"/>
                </a:lnTo>
                <a:cubicBezTo>
                  <a:pt x="4013872" y="773707"/>
                  <a:pt x="3988069" y="789680"/>
                  <a:pt x="3947930" y="789680"/>
                </a:cubicBezTo>
                <a:cubicBezTo>
                  <a:pt x="3889771" y="789680"/>
                  <a:pt x="3842260" y="745036"/>
                  <a:pt x="3842260" y="679504"/>
                </a:cubicBezTo>
                <a:lnTo>
                  <a:pt x="3842260" y="678685"/>
                </a:lnTo>
                <a:cubicBezTo>
                  <a:pt x="3842260" y="617659"/>
                  <a:pt x="3885265" y="568510"/>
                  <a:pt x="3943835" y="568510"/>
                </a:cubicBezTo>
                <a:close/>
                <a:moveTo>
                  <a:pt x="3209895" y="568510"/>
                </a:moveTo>
                <a:cubicBezTo>
                  <a:pt x="3273379" y="568510"/>
                  <a:pt x="3320071" y="618478"/>
                  <a:pt x="3320071" y="678276"/>
                </a:cubicBezTo>
                <a:lnTo>
                  <a:pt x="3320071" y="679095"/>
                </a:lnTo>
                <a:cubicBezTo>
                  <a:pt x="3320071" y="738893"/>
                  <a:pt x="3272970" y="789680"/>
                  <a:pt x="3209076" y="789680"/>
                </a:cubicBezTo>
                <a:cubicBezTo>
                  <a:pt x="3145592" y="789680"/>
                  <a:pt x="3099310" y="739712"/>
                  <a:pt x="3099310" y="679914"/>
                </a:cubicBezTo>
                <a:lnTo>
                  <a:pt x="3099310" y="679095"/>
                </a:lnTo>
                <a:cubicBezTo>
                  <a:pt x="3099310" y="619297"/>
                  <a:pt x="3146002" y="568510"/>
                  <a:pt x="3209895" y="568510"/>
                </a:cubicBezTo>
                <a:close/>
                <a:moveTo>
                  <a:pt x="2577350" y="568510"/>
                </a:moveTo>
                <a:cubicBezTo>
                  <a:pt x="2628137" y="568510"/>
                  <a:pt x="2678515" y="608648"/>
                  <a:pt x="2678515" y="678276"/>
                </a:cubicBezTo>
                <a:lnTo>
                  <a:pt x="2678515" y="679095"/>
                </a:lnTo>
                <a:cubicBezTo>
                  <a:pt x="2678515" y="748313"/>
                  <a:pt x="2628547" y="789270"/>
                  <a:pt x="2577350" y="789270"/>
                </a:cubicBezTo>
                <a:cubicBezTo>
                  <a:pt x="2538031" y="789270"/>
                  <a:pt x="2512637" y="767973"/>
                  <a:pt x="2496254" y="744217"/>
                </a:cubicBezTo>
                <a:lnTo>
                  <a:pt x="2496254" y="850297"/>
                </a:lnTo>
                <a:lnTo>
                  <a:pt x="2464717" y="850297"/>
                </a:lnTo>
                <a:lnTo>
                  <a:pt x="2464717" y="573015"/>
                </a:lnTo>
                <a:lnTo>
                  <a:pt x="2496254" y="573015"/>
                </a:lnTo>
                <a:lnTo>
                  <a:pt x="2496254" y="615611"/>
                </a:lnTo>
                <a:cubicBezTo>
                  <a:pt x="2513456" y="590217"/>
                  <a:pt x="2538440" y="568510"/>
                  <a:pt x="2577350" y="568510"/>
                </a:cubicBezTo>
                <a:close/>
                <a:moveTo>
                  <a:pt x="1600685" y="568510"/>
                </a:moveTo>
                <a:cubicBezTo>
                  <a:pt x="1663350" y="568510"/>
                  <a:pt x="1699393" y="618478"/>
                  <a:pt x="1699393" y="680324"/>
                </a:cubicBezTo>
                <a:cubicBezTo>
                  <a:pt x="1699393" y="684419"/>
                  <a:pt x="1699393" y="686877"/>
                  <a:pt x="1698983" y="690563"/>
                </a:cubicBezTo>
                <a:lnTo>
                  <a:pt x="1531057" y="690563"/>
                </a:lnTo>
                <a:cubicBezTo>
                  <a:pt x="1535563" y="736435"/>
                  <a:pt x="1567919" y="762239"/>
                  <a:pt x="1605600" y="762239"/>
                </a:cubicBezTo>
                <a:cubicBezTo>
                  <a:pt x="1634680" y="762239"/>
                  <a:pt x="1655159" y="750361"/>
                  <a:pt x="1672361" y="732340"/>
                </a:cubicBezTo>
                <a:lnTo>
                  <a:pt x="1692021" y="749951"/>
                </a:lnTo>
                <a:cubicBezTo>
                  <a:pt x="1670723" y="773707"/>
                  <a:pt x="1644919" y="789680"/>
                  <a:pt x="1604781" y="789680"/>
                </a:cubicBezTo>
                <a:cubicBezTo>
                  <a:pt x="1546622" y="789680"/>
                  <a:pt x="1499110" y="745036"/>
                  <a:pt x="1499110" y="679504"/>
                </a:cubicBezTo>
                <a:lnTo>
                  <a:pt x="1499110" y="678685"/>
                </a:lnTo>
                <a:cubicBezTo>
                  <a:pt x="1499110" y="617659"/>
                  <a:pt x="1542116" y="568510"/>
                  <a:pt x="1600685" y="568510"/>
                </a:cubicBezTo>
                <a:close/>
                <a:moveTo>
                  <a:pt x="848210" y="568510"/>
                </a:moveTo>
                <a:cubicBezTo>
                  <a:pt x="910875" y="568510"/>
                  <a:pt x="946918" y="618478"/>
                  <a:pt x="946918" y="680324"/>
                </a:cubicBezTo>
                <a:cubicBezTo>
                  <a:pt x="946918" y="684419"/>
                  <a:pt x="946918" y="686877"/>
                  <a:pt x="946508" y="690563"/>
                </a:cubicBezTo>
                <a:lnTo>
                  <a:pt x="778582" y="690563"/>
                </a:lnTo>
                <a:cubicBezTo>
                  <a:pt x="783088" y="736435"/>
                  <a:pt x="815445" y="762239"/>
                  <a:pt x="853125" y="762239"/>
                </a:cubicBezTo>
                <a:cubicBezTo>
                  <a:pt x="882205" y="762239"/>
                  <a:pt x="902684" y="750361"/>
                  <a:pt x="919886" y="732340"/>
                </a:cubicBezTo>
                <a:lnTo>
                  <a:pt x="939546" y="749951"/>
                </a:lnTo>
                <a:cubicBezTo>
                  <a:pt x="918248" y="773707"/>
                  <a:pt x="892444" y="789680"/>
                  <a:pt x="852306" y="789680"/>
                </a:cubicBezTo>
                <a:cubicBezTo>
                  <a:pt x="794147" y="789680"/>
                  <a:pt x="746636" y="745036"/>
                  <a:pt x="746636" y="679504"/>
                </a:cubicBezTo>
                <a:lnTo>
                  <a:pt x="746636" y="678685"/>
                </a:lnTo>
                <a:cubicBezTo>
                  <a:pt x="746636" y="617659"/>
                  <a:pt x="789641" y="568510"/>
                  <a:pt x="848210" y="568510"/>
                </a:cubicBezTo>
                <a:close/>
                <a:moveTo>
                  <a:pt x="219046" y="568510"/>
                </a:moveTo>
                <a:cubicBezTo>
                  <a:pt x="282530" y="568510"/>
                  <a:pt x="329222" y="618478"/>
                  <a:pt x="329222" y="678276"/>
                </a:cubicBezTo>
                <a:lnTo>
                  <a:pt x="329222" y="679095"/>
                </a:lnTo>
                <a:cubicBezTo>
                  <a:pt x="329222" y="738893"/>
                  <a:pt x="282121" y="789680"/>
                  <a:pt x="218227" y="789680"/>
                </a:cubicBezTo>
                <a:cubicBezTo>
                  <a:pt x="154743" y="789680"/>
                  <a:pt x="108461" y="739712"/>
                  <a:pt x="108461" y="679914"/>
                </a:cubicBezTo>
                <a:lnTo>
                  <a:pt x="108461" y="679095"/>
                </a:lnTo>
                <a:cubicBezTo>
                  <a:pt x="108461" y="619297"/>
                  <a:pt x="155152" y="568510"/>
                  <a:pt x="219046" y="568510"/>
                </a:cubicBezTo>
                <a:close/>
                <a:moveTo>
                  <a:pt x="7104924" y="509121"/>
                </a:moveTo>
                <a:lnTo>
                  <a:pt x="7136462" y="509121"/>
                </a:lnTo>
                <a:lnTo>
                  <a:pt x="7136462" y="573015"/>
                </a:lnTo>
                <a:lnTo>
                  <a:pt x="7203632" y="573015"/>
                </a:lnTo>
                <a:lnTo>
                  <a:pt x="7203632" y="600866"/>
                </a:lnTo>
                <a:lnTo>
                  <a:pt x="7136462" y="600866"/>
                </a:lnTo>
                <a:lnTo>
                  <a:pt x="7136462" y="724558"/>
                </a:lnTo>
                <a:cubicBezTo>
                  <a:pt x="7136462" y="750361"/>
                  <a:pt x="7150797" y="759781"/>
                  <a:pt x="7172095" y="759781"/>
                </a:cubicBezTo>
                <a:cubicBezTo>
                  <a:pt x="7182744" y="759781"/>
                  <a:pt x="7191754" y="757733"/>
                  <a:pt x="7202813" y="752409"/>
                </a:cubicBezTo>
                <a:lnTo>
                  <a:pt x="7202813" y="779441"/>
                </a:lnTo>
                <a:cubicBezTo>
                  <a:pt x="7191754" y="785175"/>
                  <a:pt x="7179877" y="788451"/>
                  <a:pt x="7164723" y="788451"/>
                </a:cubicBezTo>
                <a:cubicBezTo>
                  <a:pt x="7130728" y="788451"/>
                  <a:pt x="7104924" y="771659"/>
                  <a:pt x="7104924" y="728653"/>
                </a:cubicBezTo>
                <a:lnTo>
                  <a:pt x="7104924" y="600866"/>
                </a:lnTo>
                <a:lnTo>
                  <a:pt x="7075435" y="600866"/>
                </a:lnTo>
                <a:lnTo>
                  <a:pt x="7075435" y="573015"/>
                </a:lnTo>
                <a:lnTo>
                  <a:pt x="7104924" y="573015"/>
                </a:lnTo>
                <a:close/>
                <a:moveTo>
                  <a:pt x="5228500" y="509121"/>
                </a:moveTo>
                <a:lnTo>
                  <a:pt x="5260038" y="509121"/>
                </a:lnTo>
                <a:lnTo>
                  <a:pt x="5260038" y="573015"/>
                </a:lnTo>
                <a:lnTo>
                  <a:pt x="5327208" y="573015"/>
                </a:lnTo>
                <a:lnTo>
                  <a:pt x="5327208" y="600866"/>
                </a:lnTo>
                <a:lnTo>
                  <a:pt x="5260038" y="600866"/>
                </a:lnTo>
                <a:lnTo>
                  <a:pt x="5260038" y="724558"/>
                </a:lnTo>
                <a:cubicBezTo>
                  <a:pt x="5260038" y="750361"/>
                  <a:pt x="5274373" y="759781"/>
                  <a:pt x="5295670" y="759781"/>
                </a:cubicBezTo>
                <a:cubicBezTo>
                  <a:pt x="5306320" y="759781"/>
                  <a:pt x="5315330" y="757733"/>
                  <a:pt x="5326389" y="752409"/>
                </a:cubicBezTo>
                <a:lnTo>
                  <a:pt x="5326389" y="779441"/>
                </a:lnTo>
                <a:cubicBezTo>
                  <a:pt x="5315330" y="785175"/>
                  <a:pt x="5303452" y="788451"/>
                  <a:pt x="5288298" y="788451"/>
                </a:cubicBezTo>
                <a:cubicBezTo>
                  <a:pt x="5254304" y="788451"/>
                  <a:pt x="5228500" y="771659"/>
                  <a:pt x="5228500" y="728653"/>
                </a:cubicBezTo>
                <a:lnTo>
                  <a:pt x="5228500" y="600866"/>
                </a:lnTo>
                <a:lnTo>
                  <a:pt x="5199011" y="600866"/>
                </a:lnTo>
                <a:lnTo>
                  <a:pt x="5199011" y="573015"/>
                </a:lnTo>
                <a:lnTo>
                  <a:pt x="5228500" y="573015"/>
                </a:lnTo>
                <a:close/>
                <a:moveTo>
                  <a:pt x="3714025" y="509121"/>
                </a:moveTo>
                <a:lnTo>
                  <a:pt x="3745562" y="509121"/>
                </a:lnTo>
                <a:lnTo>
                  <a:pt x="3745562" y="573015"/>
                </a:lnTo>
                <a:lnTo>
                  <a:pt x="3812732" y="573015"/>
                </a:lnTo>
                <a:lnTo>
                  <a:pt x="3812732" y="600866"/>
                </a:lnTo>
                <a:lnTo>
                  <a:pt x="3745562" y="600866"/>
                </a:lnTo>
                <a:lnTo>
                  <a:pt x="3745562" y="724558"/>
                </a:lnTo>
                <a:cubicBezTo>
                  <a:pt x="3745562" y="750361"/>
                  <a:pt x="3759897" y="759781"/>
                  <a:pt x="3781195" y="759781"/>
                </a:cubicBezTo>
                <a:cubicBezTo>
                  <a:pt x="3791845" y="759781"/>
                  <a:pt x="3800855" y="757733"/>
                  <a:pt x="3811914" y="752409"/>
                </a:cubicBezTo>
                <a:lnTo>
                  <a:pt x="3811914" y="779441"/>
                </a:lnTo>
                <a:cubicBezTo>
                  <a:pt x="3800855" y="785175"/>
                  <a:pt x="3788977" y="788451"/>
                  <a:pt x="3773823" y="788451"/>
                </a:cubicBezTo>
                <a:cubicBezTo>
                  <a:pt x="3739829" y="788451"/>
                  <a:pt x="3714025" y="771659"/>
                  <a:pt x="3714025" y="728653"/>
                </a:cubicBezTo>
                <a:lnTo>
                  <a:pt x="3714025" y="600866"/>
                </a:lnTo>
                <a:lnTo>
                  <a:pt x="3684536" y="600866"/>
                </a:lnTo>
                <a:lnTo>
                  <a:pt x="3684536" y="573015"/>
                </a:lnTo>
                <a:lnTo>
                  <a:pt x="3714025" y="573015"/>
                </a:lnTo>
                <a:close/>
                <a:moveTo>
                  <a:pt x="2971075" y="509121"/>
                </a:moveTo>
                <a:lnTo>
                  <a:pt x="3002612" y="509121"/>
                </a:lnTo>
                <a:lnTo>
                  <a:pt x="3002612" y="573015"/>
                </a:lnTo>
                <a:lnTo>
                  <a:pt x="3069783" y="573015"/>
                </a:lnTo>
                <a:lnTo>
                  <a:pt x="3069783" y="600866"/>
                </a:lnTo>
                <a:lnTo>
                  <a:pt x="3002612" y="600866"/>
                </a:lnTo>
                <a:lnTo>
                  <a:pt x="3002612" y="724558"/>
                </a:lnTo>
                <a:cubicBezTo>
                  <a:pt x="3002612" y="750361"/>
                  <a:pt x="3016948" y="759781"/>
                  <a:pt x="3038246" y="759781"/>
                </a:cubicBezTo>
                <a:cubicBezTo>
                  <a:pt x="3048895" y="759781"/>
                  <a:pt x="3057905" y="757733"/>
                  <a:pt x="3068964" y="752409"/>
                </a:cubicBezTo>
                <a:lnTo>
                  <a:pt x="3068964" y="779441"/>
                </a:lnTo>
                <a:cubicBezTo>
                  <a:pt x="3057905" y="785175"/>
                  <a:pt x="3046027" y="788451"/>
                  <a:pt x="3030873" y="788451"/>
                </a:cubicBezTo>
                <a:cubicBezTo>
                  <a:pt x="2996879" y="788451"/>
                  <a:pt x="2971075" y="771659"/>
                  <a:pt x="2971075" y="728653"/>
                </a:cubicBezTo>
                <a:lnTo>
                  <a:pt x="2971075" y="600866"/>
                </a:lnTo>
                <a:lnTo>
                  <a:pt x="2941586" y="600866"/>
                </a:lnTo>
                <a:lnTo>
                  <a:pt x="2941586" y="573015"/>
                </a:lnTo>
                <a:lnTo>
                  <a:pt x="2971075" y="573015"/>
                </a:lnTo>
                <a:close/>
                <a:moveTo>
                  <a:pt x="2360761" y="491919"/>
                </a:moveTo>
                <a:lnTo>
                  <a:pt x="2396804" y="491919"/>
                </a:lnTo>
                <a:lnTo>
                  <a:pt x="2396804" y="526733"/>
                </a:lnTo>
                <a:lnTo>
                  <a:pt x="2360761" y="526733"/>
                </a:lnTo>
                <a:close/>
                <a:moveTo>
                  <a:pt x="8140140" y="485775"/>
                </a:moveTo>
                <a:lnTo>
                  <a:pt x="8171677" y="485775"/>
                </a:lnTo>
                <a:lnTo>
                  <a:pt x="8171677" y="784765"/>
                </a:lnTo>
                <a:lnTo>
                  <a:pt x="8140140" y="784765"/>
                </a:lnTo>
                <a:lnTo>
                  <a:pt x="8140140" y="742169"/>
                </a:lnTo>
                <a:cubicBezTo>
                  <a:pt x="8122938" y="767563"/>
                  <a:pt x="8097954" y="789270"/>
                  <a:pt x="8059044" y="789270"/>
                </a:cubicBezTo>
                <a:cubicBezTo>
                  <a:pt x="8008257" y="789270"/>
                  <a:pt x="7957879" y="749132"/>
                  <a:pt x="7957879" y="679504"/>
                </a:cubicBezTo>
                <a:lnTo>
                  <a:pt x="7957879" y="678685"/>
                </a:lnTo>
                <a:cubicBezTo>
                  <a:pt x="7957879" y="609467"/>
                  <a:pt x="8008257" y="568510"/>
                  <a:pt x="8059044" y="568510"/>
                </a:cubicBezTo>
                <a:cubicBezTo>
                  <a:pt x="8098364" y="568510"/>
                  <a:pt x="8123756" y="589807"/>
                  <a:pt x="8140140" y="613563"/>
                </a:cubicBezTo>
                <a:close/>
                <a:moveTo>
                  <a:pt x="6268059" y="485775"/>
                </a:moveTo>
                <a:lnTo>
                  <a:pt x="6299596" y="485775"/>
                </a:lnTo>
                <a:lnTo>
                  <a:pt x="6299596" y="784765"/>
                </a:lnTo>
                <a:lnTo>
                  <a:pt x="6268059" y="784765"/>
                </a:lnTo>
                <a:close/>
                <a:moveTo>
                  <a:pt x="5379366" y="485775"/>
                </a:moveTo>
                <a:lnTo>
                  <a:pt x="5410904" y="485775"/>
                </a:lnTo>
                <a:lnTo>
                  <a:pt x="5410904" y="609877"/>
                </a:lnTo>
                <a:cubicBezTo>
                  <a:pt x="5424829" y="586940"/>
                  <a:pt x="5446947" y="568510"/>
                  <a:pt x="5483398" y="568510"/>
                </a:cubicBezTo>
                <a:cubicBezTo>
                  <a:pt x="5534595" y="568510"/>
                  <a:pt x="5564495" y="602914"/>
                  <a:pt x="5564495" y="653292"/>
                </a:cubicBezTo>
                <a:lnTo>
                  <a:pt x="5564495" y="784765"/>
                </a:lnTo>
                <a:lnTo>
                  <a:pt x="5532957" y="784765"/>
                </a:lnTo>
                <a:lnTo>
                  <a:pt x="5532957" y="661073"/>
                </a:lnTo>
                <a:cubicBezTo>
                  <a:pt x="5532957" y="621754"/>
                  <a:pt x="5511659" y="597180"/>
                  <a:pt x="5474388" y="597180"/>
                </a:cubicBezTo>
                <a:cubicBezTo>
                  <a:pt x="5437936" y="597180"/>
                  <a:pt x="5410904" y="623802"/>
                  <a:pt x="5410904" y="663531"/>
                </a:cubicBezTo>
                <a:lnTo>
                  <a:pt x="5410904" y="784765"/>
                </a:lnTo>
                <a:lnTo>
                  <a:pt x="5379366" y="784765"/>
                </a:lnTo>
                <a:close/>
                <a:moveTo>
                  <a:pt x="4987365" y="485775"/>
                </a:moveTo>
                <a:lnTo>
                  <a:pt x="5018902" y="485775"/>
                </a:lnTo>
                <a:lnTo>
                  <a:pt x="5018902" y="784765"/>
                </a:lnTo>
                <a:lnTo>
                  <a:pt x="4987365" y="784765"/>
                </a:lnTo>
                <a:lnTo>
                  <a:pt x="4987365" y="742169"/>
                </a:lnTo>
                <a:cubicBezTo>
                  <a:pt x="4970163" y="767563"/>
                  <a:pt x="4945179" y="789270"/>
                  <a:pt x="4906269" y="789270"/>
                </a:cubicBezTo>
                <a:cubicBezTo>
                  <a:pt x="4855482" y="789270"/>
                  <a:pt x="4805104" y="749132"/>
                  <a:pt x="4805104" y="679504"/>
                </a:cubicBezTo>
                <a:lnTo>
                  <a:pt x="4805104" y="678685"/>
                </a:lnTo>
                <a:cubicBezTo>
                  <a:pt x="4805104" y="609467"/>
                  <a:pt x="4855482" y="568510"/>
                  <a:pt x="4906269" y="568510"/>
                </a:cubicBezTo>
                <a:cubicBezTo>
                  <a:pt x="4945589" y="568510"/>
                  <a:pt x="4970983" y="589807"/>
                  <a:pt x="4987365" y="613563"/>
                </a:cubicBezTo>
                <a:close/>
                <a:moveTo>
                  <a:pt x="2112292" y="485775"/>
                </a:moveTo>
                <a:lnTo>
                  <a:pt x="2143829" y="485775"/>
                </a:lnTo>
                <a:lnTo>
                  <a:pt x="2143829" y="609877"/>
                </a:lnTo>
                <a:cubicBezTo>
                  <a:pt x="2157755" y="586940"/>
                  <a:pt x="2179872" y="568510"/>
                  <a:pt x="2216324" y="568510"/>
                </a:cubicBezTo>
                <a:cubicBezTo>
                  <a:pt x="2267521" y="568510"/>
                  <a:pt x="2297420" y="602914"/>
                  <a:pt x="2297420" y="653292"/>
                </a:cubicBezTo>
                <a:lnTo>
                  <a:pt x="2297420" y="784765"/>
                </a:lnTo>
                <a:lnTo>
                  <a:pt x="2265882" y="784765"/>
                </a:lnTo>
                <a:lnTo>
                  <a:pt x="2265882" y="661073"/>
                </a:lnTo>
                <a:cubicBezTo>
                  <a:pt x="2265882" y="621754"/>
                  <a:pt x="2244585" y="597180"/>
                  <a:pt x="2207314" y="597180"/>
                </a:cubicBezTo>
                <a:cubicBezTo>
                  <a:pt x="2170861" y="597180"/>
                  <a:pt x="2143829" y="623802"/>
                  <a:pt x="2143829" y="663531"/>
                </a:cubicBezTo>
                <a:lnTo>
                  <a:pt x="2143829" y="784765"/>
                </a:lnTo>
                <a:lnTo>
                  <a:pt x="2112292" y="784765"/>
                </a:lnTo>
                <a:close/>
                <a:moveTo>
                  <a:pt x="1405966" y="485775"/>
                </a:moveTo>
                <a:lnTo>
                  <a:pt x="1437503" y="485775"/>
                </a:lnTo>
                <a:lnTo>
                  <a:pt x="1437503" y="784765"/>
                </a:lnTo>
                <a:lnTo>
                  <a:pt x="1405966" y="784765"/>
                </a:lnTo>
                <a:lnTo>
                  <a:pt x="1405966" y="742169"/>
                </a:lnTo>
                <a:cubicBezTo>
                  <a:pt x="1388764" y="767563"/>
                  <a:pt x="1363780" y="789270"/>
                  <a:pt x="1324870" y="789270"/>
                </a:cubicBezTo>
                <a:cubicBezTo>
                  <a:pt x="1274082" y="789270"/>
                  <a:pt x="1223705" y="749132"/>
                  <a:pt x="1223705" y="679504"/>
                </a:cubicBezTo>
                <a:lnTo>
                  <a:pt x="1223705" y="678685"/>
                </a:lnTo>
                <a:cubicBezTo>
                  <a:pt x="1223705" y="609467"/>
                  <a:pt x="1274082" y="568510"/>
                  <a:pt x="1324870" y="568510"/>
                </a:cubicBezTo>
                <a:cubicBezTo>
                  <a:pt x="1364189" y="568510"/>
                  <a:pt x="1389583" y="589807"/>
                  <a:pt x="1405966" y="613563"/>
                </a:cubicBezTo>
                <a:close/>
                <a:moveTo>
                  <a:pt x="657835" y="485775"/>
                </a:moveTo>
                <a:lnTo>
                  <a:pt x="689372" y="485775"/>
                </a:lnTo>
                <a:lnTo>
                  <a:pt x="689372" y="784765"/>
                </a:lnTo>
                <a:lnTo>
                  <a:pt x="657835" y="784765"/>
                </a:lnTo>
                <a:close/>
                <a:moveTo>
                  <a:pt x="464039" y="484137"/>
                </a:moveTo>
                <a:cubicBezTo>
                  <a:pt x="478783" y="484137"/>
                  <a:pt x="488613" y="485775"/>
                  <a:pt x="498853" y="489462"/>
                </a:cubicBezTo>
                <a:lnTo>
                  <a:pt x="498853" y="516903"/>
                </a:lnTo>
                <a:cubicBezTo>
                  <a:pt x="487384" y="513627"/>
                  <a:pt x="478783" y="511579"/>
                  <a:pt x="468134" y="511579"/>
                </a:cubicBezTo>
                <a:cubicBezTo>
                  <a:pt x="443560" y="511579"/>
                  <a:pt x="431273" y="526323"/>
                  <a:pt x="431273" y="556632"/>
                </a:cubicBezTo>
                <a:lnTo>
                  <a:pt x="431273" y="573834"/>
                </a:lnTo>
                <a:lnTo>
                  <a:pt x="498443" y="573834"/>
                </a:lnTo>
                <a:lnTo>
                  <a:pt x="498443" y="600866"/>
                </a:lnTo>
                <a:lnTo>
                  <a:pt x="431682" y="600866"/>
                </a:lnTo>
                <a:lnTo>
                  <a:pt x="431682" y="784765"/>
                </a:lnTo>
                <a:lnTo>
                  <a:pt x="400145" y="784765"/>
                </a:lnTo>
                <a:lnTo>
                  <a:pt x="400145" y="600866"/>
                </a:lnTo>
                <a:lnTo>
                  <a:pt x="371065" y="600866"/>
                </a:lnTo>
                <a:lnTo>
                  <a:pt x="371065" y="573424"/>
                </a:lnTo>
                <a:lnTo>
                  <a:pt x="400145" y="573424"/>
                </a:lnTo>
                <a:lnTo>
                  <a:pt x="400145" y="554994"/>
                </a:lnTo>
                <a:cubicBezTo>
                  <a:pt x="400145" y="530829"/>
                  <a:pt x="406698" y="512398"/>
                  <a:pt x="418575" y="500520"/>
                </a:cubicBezTo>
                <a:cubicBezTo>
                  <a:pt x="429224" y="489871"/>
                  <a:pt x="444789" y="484137"/>
                  <a:pt x="464039" y="484137"/>
                </a:cubicBezTo>
                <a:close/>
                <a:moveTo>
                  <a:pt x="7209786" y="191681"/>
                </a:moveTo>
                <a:cubicBezTo>
                  <a:pt x="7170058" y="191681"/>
                  <a:pt x="7147940" y="208884"/>
                  <a:pt x="7147940" y="235506"/>
                </a:cubicBezTo>
                <a:lnTo>
                  <a:pt x="7147940" y="236325"/>
                </a:lnTo>
                <a:cubicBezTo>
                  <a:pt x="7147940" y="262948"/>
                  <a:pt x="7172516" y="278511"/>
                  <a:pt x="7201185" y="278511"/>
                </a:cubicBezTo>
                <a:cubicBezTo>
                  <a:pt x="7240095" y="278511"/>
                  <a:pt x="7272042" y="254756"/>
                  <a:pt x="7272042" y="221171"/>
                </a:cubicBezTo>
                <a:lnTo>
                  <a:pt x="7272042" y="200692"/>
                </a:lnTo>
                <a:cubicBezTo>
                  <a:pt x="7256478" y="196187"/>
                  <a:pt x="7235590" y="191681"/>
                  <a:pt x="7209786" y="191681"/>
                </a:cubicBezTo>
                <a:close/>
                <a:moveTo>
                  <a:pt x="6810242" y="110995"/>
                </a:moveTo>
                <a:cubicBezTo>
                  <a:pt x="6770922" y="110995"/>
                  <a:pt x="6733651" y="144171"/>
                  <a:pt x="6733651" y="192501"/>
                </a:cubicBezTo>
                <a:lnTo>
                  <a:pt x="6733651" y="193320"/>
                </a:lnTo>
                <a:cubicBezTo>
                  <a:pt x="6733651" y="242469"/>
                  <a:pt x="6770922" y="275235"/>
                  <a:pt x="6810242" y="275235"/>
                </a:cubicBezTo>
                <a:cubicBezTo>
                  <a:pt x="6851199" y="275235"/>
                  <a:pt x="6884784" y="244926"/>
                  <a:pt x="6884784" y="193729"/>
                </a:cubicBezTo>
                <a:lnTo>
                  <a:pt x="6884784" y="192910"/>
                </a:lnTo>
                <a:cubicBezTo>
                  <a:pt x="6884784" y="142942"/>
                  <a:pt x="6850380" y="110995"/>
                  <a:pt x="6810242" y="110995"/>
                </a:cubicBezTo>
                <a:close/>
                <a:moveTo>
                  <a:pt x="5971327" y="110586"/>
                </a:moveTo>
                <a:cubicBezTo>
                  <a:pt x="5925455" y="110586"/>
                  <a:pt x="5893917" y="147857"/>
                  <a:pt x="5893917" y="192501"/>
                </a:cubicBezTo>
                <a:lnTo>
                  <a:pt x="5893917" y="193320"/>
                </a:lnTo>
                <a:cubicBezTo>
                  <a:pt x="5893917" y="238783"/>
                  <a:pt x="5927502" y="275644"/>
                  <a:pt x="5972146" y="275644"/>
                </a:cubicBezTo>
                <a:cubicBezTo>
                  <a:pt x="6018018" y="275644"/>
                  <a:pt x="6049965" y="238783"/>
                  <a:pt x="6049965" y="194139"/>
                </a:cubicBezTo>
                <a:lnTo>
                  <a:pt x="6049965" y="193320"/>
                </a:lnTo>
                <a:cubicBezTo>
                  <a:pt x="6049965" y="147857"/>
                  <a:pt x="6015971" y="110586"/>
                  <a:pt x="5971327" y="110586"/>
                </a:cubicBezTo>
                <a:close/>
                <a:moveTo>
                  <a:pt x="4914052" y="110586"/>
                </a:moveTo>
                <a:cubicBezTo>
                  <a:pt x="4868179" y="110586"/>
                  <a:pt x="4836642" y="147857"/>
                  <a:pt x="4836642" y="192501"/>
                </a:cubicBezTo>
                <a:lnTo>
                  <a:pt x="4836642" y="193320"/>
                </a:lnTo>
                <a:cubicBezTo>
                  <a:pt x="4836642" y="238783"/>
                  <a:pt x="4870227" y="275644"/>
                  <a:pt x="4914871" y="275644"/>
                </a:cubicBezTo>
                <a:cubicBezTo>
                  <a:pt x="4960743" y="275644"/>
                  <a:pt x="4992690" y="238783"/>
                  <a:pt x="4992690" y="194139"/>
                </a:cubicBezTo>
                <a:lnTo>
                  <a:pt x="4992690" y="193320"/>
                </a:lnTo>
                <a:cubicBezTo>
                  <a:pt x="4992690" y="147857"/>
                  <a:pt x="4958696" y="110586"/>
                  <a:pt x="4914052" y="110586"/>
                </a:cubicBezTo>
                <a:close/>
                <a:moveTo>
                  <a:pt x="2951901" y="110586"/>
                </a:moveTo>
                <a:cubicBezTo>
                  <a:pt x="2906029" y="110586"/>
                  <a:pt x="2874492" y="147857"/>
                  <a:pt x="2874492" y="192501"/>
                </a:cubicBezTo>
                <a:lnTo>
                  <a:pt x="2874492" y="193320"/>
                </a:lnTo>
                <a:cubicBezTo>
                  <a:pt x="2874492" y="238783"/>
                  <a:pt x="2908077" y="275644"/>
                  <a:pt x="2952720" y="275644"/>
                </a:cubicBezTo>
                <a:cubicBezTo>
                  <a:pt x="2998593" y="275644"/>
                  <a:pt x="3030540" y="238783"/>
                  <a:pt x="3030540" y="194139"/>
                </a:cubicBezTo>
                <a:lnTo>
                  <a:pt x="3030540" y="193320"/>
                </a:lnTo>
                <a:cubicBezTo>
                  <a:pt x="3030540" y="147857"/>
                  <a:pt x="2996545" y="110586"/>
                  <a:pt x="2951901" y="110586"/>
                </a:cubicBezTo>
                <a:close/>
                <a:moveTo>
                  <a:pt x="2104177" y="110586"/>
                </a:moveTo>
                <a:cubicBezTo>
                  <a:pt x="2058304" y="110586"/>
                  <a:pt x="2026767" y="147857"/>
                  <a:pt x="2026767" y="192501"/>
                </a:cubicBezTo>
                <a:lnTo>
                  <a:pt x="2026767" y="193320"/>
                </a:lnTo>
                <a:cubicBezTo>
                  <a:pt x="2026767" y="238783"/>
                  <a:pt x="2060352" y="275644"/>
                  <a:pt x="2104996" y="275644"/>
                </a:cubicBezTo>
                <a:cubicBezTo>
                  <a:pt x="2150868" y="275644"/>
                  <a:pt x="2182815" y="238783"/>
                  <a:pt x="2182815" y="194139"/>
                </a:cubicBezTo>
                <a:lnTo>
                  <a:pt x="2182815" y="193320"/>
                </a:lnTo>
                <a:cubicBezTo>
                  <a:pt x="2182815" y="147857"/>
                  <a:pt x="2148820" y="110586"/>
                  <a:pt x="2104177" y="110586"/>
                </a:cubicBezTo>
                <a:close/>
                <a:moveTo>
                  <a:pt x="8191166" y="109357"/>
                </a:moveTo>
                <a:cubicBezTo>
                  <a:pt x="8154304" y="109357"/>
                  <a:pt x="8126453" y="140075"/>
                  <a:pt x="8122358" y="181442"/>
                </a:cubicBezTo>
                <a:lnTo>
                  <a:pt x="8258746" y="181442"/>
                </a:lnTo>
                <a:cubicBezTo>
                  <a:pt x="8255469" y="142942"/>
                  <a:pt x="8233352" y="109357"/>
                  <a:pt x="8191166" y="109357"/>
                </a:cubicBezTo>
                <a:close/>
                <a:moveTo>
                  <a:pt x="4304966" y="109357"/>
                </a:moveTo>
                <a:cubicBezTo>
                  <a:pt x="4268104" y="109357"/>
                  <a:pt x="4240253" y="140075"/>
                  <a:pt x="4236157" y="181442"/>
                </a:cubicBezTo>
                <a:lnTo>
                  <a:pt x="4372546" y="181442"/>
                </a:lnTo>
                <a:cubicBezTo>
                  <a:pt x="4369269" y="142942"/>
                  <a:pt x="4347152" y="109357"/>
                  <a:pt x="4304966" y="109357"/>
                </a:cubicBezTo>
                <a:close/>
                <a:moveTo>
                  <a:pt x="3542966" y="109357"/>
                </a:moveTo>
                <a:cubicBezTo>
                  <a:pt x="3506104" y="109357"/>
                  <a:pt x="3478253" y="140075"/>
                  <a:pt x="3474157" y="181442"/>
                </a:cubicBezTo>
                <a:lnTo>
                  <a:pt x="3610545" y="181442"/>
                </a:lnTo>
                <a:cubicBezTo>
                  <a:pt x="3607269" y="142942"/>
                  <a:pt x="3585152" y="109357"/>
                  <a:pt x="3542966" y="109357"/>
                </a:cubicBezTo>
                <a:close/>
                <a:moveTo>
                  <a:pt x="2485691" y="109357"/>
                </a:moveTo>
                <a:cubicBezTo>
                  <a:pt x="2448829" y="109357"/>
                  <a:pt x="2420978" y="140075"/>
                  <a:pt x="2416882" y="181442"/>
                </a:cubicBezTo>
                <a:lnTo>
                  <a:pt x="2553270" y="181442"/>
                </a:lnTo>
                <a:cubicBezTo>
                  <a:pt x="2549994" y="142942"/>
                  <a:pt x="2527877" y="109357"/>
                  <a:pt x="2485691" y="109357"/>
                </a:cubicBezTo>
                <a:close/>
                <a:moveTo>
                  <a:pt x="895016" y="109357"/>
                </a:moveTo>
                <a:cubicBezTo>
                  <a:pt x="858155" y="109357"/>
                  <a:pt x="830303" y="140075"/>
                  <a:pt x="826208" y="181442"/>
                </a:cubicBezTo>
                <a:lnTo>
                  <a:pt x="962596" y="181442"/>
                </a:lnTo>
                <a:cubicBezTo>
                  <a:pt x="959320" y="142942"/>
                  <a:pt x="937202" y="109357"/>
                  <a:pt x="895016" y="109357"/>
                </a:cubicBezTo>
                <a:close/>
                <a:moveTo>
                  <a:pt x="533066" y="109357"/>
                </a:moveTo>
                <a:cubicBezTo>
                  <a:pt x="496204" y="109357"/>
                  <a:pt x="468353" y="140075"/>
                  <a:pt x="464257" y="181442"/>
                </a:cubicBezTo>
                <a:lnTo>
                  <a:pt x="600646" y="181442"/>
                </a:lnTo>
                <a:cubicBezTo>
                  <a:pt x="597370" y="142942"/>
                  <a:pt x="575252" y="109357"/>
                  <a:pt x="533066" y="109357"/>
                </a:cubicBezTo>
                <a:close/>
                <a:moveTo>
                  <a:pt x="7773009" y="87240"/>
                </a:moveTo>
                <a:lnTo>
                  <a:pt x="7804546" y="87240"/>
                </a:lnTo>
                <a:lnTo>
                  <a:pt x="7804546" y="298990"/>
                </a:lnTo>
                <a:lnTo>
                  <a:pt x="7773009" y="298990"/>
                </a:lnTo>
                <a:close/>
                <a:moveTo>
                  <a:pt x="6138090" y="87240"/>
                </a:moveTo>
                <a:lnTo>
                  <a:pt x="6169628" y="87240"/>
                </a:lnTo>
                <a:lnTo>
                  <a:pt x="6169628" y="210932"/>
                </a:lnTo>
                <a:cubicBezTo>
                  <a:pt x="6169628" y="250251"/>
                  <a:pt x="6190926" y="274825"/>
                  <a:pt x="6228197" y="274825"/>
                </a:cubicBezTo>
                <a:cubicBezTo>
                  <a:pt x="6264240" y="274825"/>
                  <a:pt x="6291681" y="248203"/>
                  <a:pt x="6291681" y="208474"/>
                </a:cubicBezTo>
                <a:lnTo>
                  <a:pt x="6291681" y="87240"/>
                </a:lnTo>
                <a:lnTo>
                  <a:pt x="6322809" y="87240"/>
                </a:lnTo>
                <a:lnTo>
                  <a:pt x="6322809" y="298990"/>
                </a:lnTo>
                <a:lnTo>
                  <a:pt x="6291681" y="298990"/>
                </a:lnTo>
                <a:lnTo>
                  <a:pt x="6291681" y="262128"/>
                </a:lnTo>
                <a:cubicBezTo>
                  <a:pt x="6277346" y="285065"/>
                  <a:pt x="6255638" y="303495"/>
                  <a:pt x="6219187" y="303495"/>
                </a:cubicBezTo>
                <a:cubicBezTo>
                  <a:pt x="6167990" y="303495"/>
                  <a:pt x="6138090" y="269091"/>
                  <a:pt x="6138090" y="218713"/>
                </a:cubicBezTo>
                <a:close/>
                <a:moveTo>
                  <a:pt x="5772759" y="87240"/>
                </a:moveTo>
                <a:lnTo>
                  <a:pt x="5804296" y="87240"/>
                </a:lnTo>
                <a:lnTo>
                  <a:pt x="5804296" y="298990"/>
                </a:lnTo>
                <a:lnTo>
                  <a:pt x="5772759" y="298990"/>
                </a:lnTo>
                <a:close/>
                <a:moveTo>
                  <a:pt x="3205828" y="87240"/>
                </a:moveTo>
                <a:lnTo>
                  <a:pt x="3240642" y="87240"/>
                </a:lnTo>
                <a:lnTo>
                  <a:pt x="3311908" y="262948"/>
                </a:lnTo>
                <a:lnTo>
                  <a:pt x="3383584" y="87240"/>
                </a:lnTo>
                <a:lnTo>
                  <a:pt x="3417578" y="87240"/>
                </a:lnTo>
                <a:lnTo>
                  <a:pt x="3325424" y="300628"/>
                </a:lnTo>
                <a:lnTo>
                  <a:pt x="3297573" y="300628"/>
                </a:lnTo>
                <a:close/>
                <a:moveTo>
                  <a:pt x="2605753" y="87240"/>
                </a:moveTo>
                <a:lnTo>
                  <a:pt x="2640567" y="87240"/>
                </a:lnTo>
                <a:lnTo>
                  <a:pt x="2711833" y="262948"/>
                </a:lnTo>
                <a:lnTo>
                  <a:pt x="2783509" y="87240"/>
                </a:lnTo>
                <a:lnTo>
                  <a:pt x="2817503" y="87240"/>
                </a:lnTo>
                <a:lnTo>
                  <a:pt x="2725349" y="300628"/>
                </a:lnTo>
                <a:lnTo>
                  <a:pt x="2697498" y="300628"/>
                </a:lnTo>
                <a:close/>
                <a:moveTo>
                  <a:pt x="1276959" y="87240"/>
                </a:moveTo>
                <a:lnTo>
                  <a:pt x="1308497" y="87240"/>
                </a:lnTo>
                <a:lnTo>
                  <a:pt x="1308497" y="298990"/>
                </a:lnTo>
                <a:lnTo>
                  <a:pt x="1276959" y="298990"/>
                </a:lnTo>
                <a:close/>
                <a:moveTo>
                  <a:pt x="1019993" y="87240"/>
                </a:moveTo>
                <a:lnTo>
                  <a:pt x="1056036" y="87240"/>
                </a:lnTo>
                <a:lnTo>
                  <a:pt x="1118291" y="169974"/>
                </a:lnTo>
                <a:lnTo>
                  <a:pt x="1181366" y="87240"/>
                </a:lnTo>
                <a:lnTo>
                  <a:pt x="1216590" y="87240"/>
                </a:lnTo>
                <a:lnTo>
                  <a:pt x="1136313" y="190862"/>
                </a:lnTo>
                <a:lnTo>
                  <a:pt x="1219866" y="298990"/>
                </a:lnTo>
                <a:lnTo>
                  <a:pt x="1183414" y="298990"/>
                </a:lnTo>
                <a:lnTo>
                  <a:pt x="1117882" y="211751"/>
                </a:lnTo>
                <a:lnTo>
                  <a:pt x="1051941" y="298990"/>
                </a:lnTo>
                <a:lnTo>
                  <a:pt x="1016717" y="298990"/>
                </a:lnTo>
                <a:lnTo>
                  <a:pt x="1099451" y="191272"/>
                </a:lnTo>
                <a:close/>
                <a:moveTo>
                  <a:pt x="7211834" y="84373"/>
                </a:moveTo>
                <a:cubicBezTo>
                  <a:pt x="7241733" y="84373"/>
                  <a:pt x="7264670" y="92155"/>
                  <a:pt x="7280233" y="107719"/>
                </a:cubicBezTo>
                <a:cubicBezTo>
                  <a:pt x="7294568" y="122054"/>
                  <a:pt x="7301940" y="142532"/>
                  <a:pt x="7301940" y="169564"/>
                </a:cubicBezTo>
                <a:lnTo>
                  <a:pt x="7301940" y="298990"/>
                </a:lnTo>
                <a:lnTo>
                  <a:pt x="7271632" y="298990"/>
                </a:lnTo>
                <a:lnTo>
                  <a:pt x="7271632" y="267043"/>
                </a:lnTo>
                <a:cubicBezTo>
                  <a:pt x="7256888" y="286293"/>
                  <a:pt x="7232313" y="303495"/>
                  <a:pt x="7195042" y="303495"/>
                </a:cubicBezTo>
                <a:cubicBezTo>
                  <a:pt x="7155723" y="303495"/>
                  <a:pt x="7115994" y="280969"/>
                  <a:pt x="7115994" y="237554"/>
                </a:cubicBezTo>
                <a:lnTo>
                  <a:pt x="7115994" y="236735"/>
                </a:lnTo>
                <a:cubicBezTo>
                  <a:pt x="7115994" y="192091"/>
                  <a:pt x="7152856" y="168336"/>
                  <a:pt x="7206510" y="168336"/>
                </a:cubicBezTo>
                <a:cubicBezTo>
                  <a:pt x="7233542" y="168336"/>
                  <a:pt x="7252792" y="172022"/>
                  <a:pt x="7271632" y="177346"/>
                </a:cubicBezTo>
                <a:lnTo>
                  <a:pt x="7271632" y="169974"/>
                </a:lnTo>
                <a:cubicBezTo>
                  <a:pt x="7271632" y="131884"/>
                  <a:pt x="7248286" y="112224"/>
                  <a:pt x="7208558" y="112224"/>
                </a:cubicBezTo>
                <a:cubicBezTo>
                  <a:pt x="7183574" y="112224"/>
                  <a:pt x="7163914" y="118777"/>
                  <a:pt x="7144254" y="127788"/>
                </a:cubicBezTo>
                <a:lnTo>
                  <a:pt x="7134834" y="101985"/>
                </a:lnTo>
                <a:cubicBezTo>
                  <a:pt x="7158180" y="91336"/>
                  <a:pt x="7181116" y="84373"/>
                  <a:pt x="7211834" y="84373"/>
                </a:cubicBezTo>
                <a:close/>
                <a:moveTo>
                  <a:pt x="7097524" y="83554"/>
                </a:moveTo>
                <a:lnTo>
                  <a:pt x="7097524" y="117548"/>
                </a:lnTo>
                <a:lnTo>
                  <a:pt x="7095067" y="117548"/>
                </a:lnTo>
                <a:cubicBezTo>
                  <a:pt x="7048785" y="117548"/>
                  <a:pt x="7011104" y="150724"/>
                  <a:pt x="7011104" y="214618"/>
                </a:cubicBezTo>
                <a:lnTo>
                  <a:pt x="7011104" y="298990"/>
                </a:lnTo>
                <a:lnTo>
                  <a:pt x="6979566" y="298990"/>
                </a:lnTo>
                <a:lnTo>
                  <a:pt x="6979566" y="87240"/>
                </a:lnTo>
                <a:lnTo>
                  <a:pt x="7011104" y="87240"/>
                </a:lnTo>
                <a:lnTo>
                  <a:pt x="7011104" y="142532"/>
                </a:lnTo>
                <a:cubicBezTo>
                  <a:pt x="7026668" y="107309"/>
                  <a:pt x="7057386" y="81915"/>
                  <a:pt x="7097524" y="83554"/>
                </a:cubicBezTo>
                <a:close/>
                <a:moveTo>
                  <a:pt x="6453730" y="83554"/>
                </a:moveTo>
                <a:cubicBezTo>
                  <a:pt x="6479533" y="83554"/>
                  <a:pt x="6508203" y="92564"/>
                  <a:pt x="6529911" y="106899"/>
                </a:cubicBezTo>
                <a:lnTo>
                  <a:pt x="6515576" y="130655"/>
                </a:lnTo>
                <a:cubicBezTo>
                  <a:pt x="6495916" y="117958"/>
                  <a:pt x="6473390" y="110176"/>
                  <a:pt x="6452910" y="110176"/>
                </a:cubicBezTo>
                <a:cubicBezTo>
                  <a:pt x="6427927" y="110176"/>
                  <a:pt x="6411953" y="123282"/>
                  <a:pt x="6411953" y="140894"/>
                </a:cubicBezTo>
                <a:lnTo>
                  <a:pt x="6411953" y="141713"/>
                </a:lnTo>
                <a:cubicBezTo>
                  <a:pt x="6411953" y="161783"/>
                  <a:pt x="6438166" y="169564"/>
                  <a:pt x="6466426" y="178166"/>
                </a:cubicBezTo>
                <a:cubicBezTo>
                  <a:pt x="6499192" y="187995"/>
                  <a:pt x="6534416" y="200692"/>
                  <a:pt x="6534416" y="238783"/>
                </a:cubicBezTo>
                <a:lnTo>
                  <a:pt x="6534416" y="239602"/>
                </a:lnTo>
                <a:cubicBezTo>
                  <a:pt x="6534416" y="279740"/>
                  <a:pt x="6501240" y="303086"/>
                  <a:pt x="6459054" y="303086"/>
                </a:cubicBezTo>
                <a:cubicBezTo>
                  <a:pt x="6428746" y="303086"/>
                  <a:pt x="6395161" y="291208"/>
                  <a:pt x="6371405" y="271958"/>
                </a:cubicBezTo>
                <a:lnTo>
                  <a:pt x="6387379" y="249432"/>
                </a:lnTo>
                <a:cubicBezTo>
                  <a:pt x="6410315" y="266634"/>
                  <a:pt x="6435709" y="276464"/>
                  <a:pt x="6460692" y="276464"/>
                </a:cubicBezTo>
                <a:cubicBezTo>
                  <a:pt x="6486086" y="276464"/>
                  <a:pt x="6504517" y="263357"/>
                  <a:pt x="6504517" y="242878"/>
                </a:cubicBezTo>
                <a:lnTo>
                  <a:pt x="6504517" y="242059"/>
                </a:lnTo>
                <a:cubicBezTo>
                  <a:pt x="6504517" y="220761"/>
                  <a:pt x="6479533" y="212570"/>
                  <a:pt x="6451682" y="204788"/>
                </a:cubicBezTo>
                <a:cubicBezTo>
                  <a:pt x="6418506" y="195368"/>
                  <a:pt x="6381645" y="183900"/>
                  <a:pt x="6381645" y="144990"/>
                </a:cubicBezTo>
                <a:lnTo>
                  <a:pt x="6381645" y="144171"/>
                </a:lnTo>
                <a:cubicBezTo>
                  <a:pt x="6381645" y="107719"/>
                  <a:pt x="6411953" y="83554"/>
                  <a:pt x="6453730" y="83554"/>
                </a:cubicBezTo>
                <a:close/>
                <a:moveTo>
                  <a:pt x="5396455" y="83554"/>
                </a:moveTo>
                <a:cubicBezTo>
                  <a:pt x="5422258" y="83554"/>
                  <a:pt x="5450928" y="92564"/>
                  <a:pt x="5472636" y="106899"/>
                </a:cubicBezTo>
                <a:lnTo>
                  <a:pt x="5458301" y="130655"/>
                </a:lnTo>
                <a:cubicBezTo>
                  <a:pt x="5438641" y="117958"/>
                  <a:pt x="5416115" y="110176"/>
                  <a:pt x="5395636" y="110176"/>
                </a:cubicBezTo>
                <a:cubicBezTo>
                  <a:pt x="5370652" y="110176"/>
                  <a:pt x="5354678" y="123282"/>
                  <a:pt x="5354678" y="140894"/>
                </a:cubicBezTo>
                <a:lnTo>
                  <a:pt x="5354678" y="141713"/>
                </a:lnTo>
                <a:cubicBezTo>
                  <a:pt x="5354678" y="161783"/>
                  <a:pt x="5380891" y="169564"/>
                  <a:pt x="5409152" y="178166"/>
                </a:cubicBezTo>
                <a:cubicBezTo>
                  <a:pt x="5441918" y="187995"/>
                  <a:pt x="5477141" y="200692"/>
                  <a:pt x="5477141" y="238783"/>
                </a:cubicBezTo>
                <a:lnTo>
                  <a:pt x="5477141" y="239602"/>
                </a:lnTo>
                <a:cubicBezTo>
                  <a:pt x="5477141" y="279740"/>
                  <a:pt x="5443966" y="303086"/>
                  <a:pt x="5401780" y="303086"/>
                </a:cubicBezTo>
                <a:cubicBezTo>
                  <a:pt x="5371471" y="303086"/>
                  <a:pt x="5337886" y="291208"/>
                  <a:pt x="5314130" y="271958"/>
                </a:cubicBezTo>
                <a:lnTo>
                  <a:pt x="5330104" y="249432"/>
                </a:lnTo>
                <a:cubicBezTo>
                  <a:pt x="5353040" y="266634"/>
                  <a:pt x="5378434" y="276464"/>
                  <a:pt x="5403418" y="276464"/>
                </a:cubicBezTo>
                <a:cubicBezTo>
                  <a:pt x="5428812" y="276464"/>
                  <a:pt x="5447242" y="263357"/>
                  <a:pt x="5447242" y="242878"/>
                </a:cubicBezTo>
                <a:lnTo>
                  <a:pt x="5447242" y="242059"/>
                </a:lnTo>
                <a:cubicBezTo>
                  <a:pt x="5447242" y="220761"/>
                  <a:pt x="5422258" y="212570"/>
                  <a:pt x="5394407" y="204788"/>
                </a:cubicBezTo>
                <a:cubicBezTo>
                  <a:pt x="5361231" y="195368"/>
                  <a:pt x="5324370" y="183900"/>
                  <a:pt x="5324370" y="144990"/>
                </a:cubicBezTo>
                <a:lnTo>
                  <a:pt x="5324370" y="144171"/>
                </a:lnTo>
                <a:cubicBezTo>
                  <a:pt x="5324370" y="107719"/>
                  <a:pt x="5354678" y="83554"/>
                  <a:pt x="5396455" y="83554"/>
                </a:cubicBezTo>
                <a:close/>
                <a:moveTo>
                  <a:pt x="1443580" y="83554"/>
                </a:moveTo>
                <a:cubicBezTo>
                  <a:pt x="1469383" y="83554"/>
                  <a:pt x="1498053" y="92564"/>
                  <a:pt x="1519761" y="106899"/>
                </a:cubicBezTo>
                <a:lnTo>
                  <a:pt x="1505426" y="130655"/>
                </a:lnTo>
                <a:cubicBezTo>
                  <a:pt x="1485766" y="117958"/>
                  <a:pt x="1463240" y="110176"/>
                  <a:pt x="1442761" y="110176"/>
                </a:cubicBezTo>
                <a:cubicBezTo>
                  <a:pt x="1417777" y="110176"/>
                  <a:pt x="1401803" y="123282"/>
                  <a:pt x="1401803" y="140894"/>
                </a:cubicBezTo>
                <a:lnTo>
                  <a:pt x="1401803" y="141713"/>
                </a:lnTo>
                <a:cubicBezTo>
                  <a:pt x="1401803" y="161783"/>
                  <a:pt x="1428016" y="169564"/>
                  <a:pt x="1456277" y="178166"/>
                </a:cubicBezTo>
                <a:cubicBezTo>
                  <a:pt x="1489043" y="187995"/>
                  <a:pt x="1524266" y="200692"/>
                  <a:pt x="1524266" y="238783"/>
                </a:cubicBezTo>
                <a:lnTo>
                  <a:pt x="1524266" y="239602"/>
                </a:lnTo>
                <a:cubicBezTo>
                  <a:pt x="1524266" y="279740"/>
                  <a:pt x="1491091" y="303086"/>
                  <a:pt x="1448905" y="303086"/>
                </a:cubicBezTo>
                <a:cubicBezTo>
                  <a:pt x="1418596" y="303086"/>
                  <a:pt x="1385011" y="291208"/>
                  <a:pt x="1361256" y="271958"/>
                </a:cubicBezTo>
                <a:lnTo>
                  <a:pt x="1377229" y="249432"/>
                </a:lnTo>
                <a:cubicBezTo>
                  <a:pt x="1400165" y="266634"/>
                  <a:pt x="1425559" y="276464"/>
                  <a:pt x="1450543" y="276464"/>
                </a:cubicBezTo>
                <a:cubicBezTo>
                  <a:pt x="1475936" y="276464"/>
                  <a:pt x="1494367" y="263357"/>
                  <a:pt x="1494367" y="242878"/>
                </a:cubicBezTo>
                <a:lnTo>
                  <a:pt x="1494367" y="242059"/>
                </a:lnTo>
                <a:cubicBezTo>
                  <a:pt x="1494367" y="220761"/>
                  <a:pt x="1469383" y="212570"/>
                  <a:pt x="1441532" y="204788"/>
                </a:cubicBezTo>
                <a:cubicBezTo>
                  <a:pt x="1408357" y="195368"/>
                  <a:pt x="1371495" y="183900"/>
                  <a:pt x="1371495" y="144990"/>
                </a:cubicBezTo>
                <a:lnTo>
                  <a:pt x="1371495" y="144171"/>
                </a:lnTo>
                <a:cubicBezTo>
                  <a:pt x="1371495" y="107719"/>
                  <a:pt x="1401803" y="83554"/>
                  <a:pt x="1443580" y="83554"/>
                </a:cubicBezTo>
                <a:close/>
                <a:moveTo>
                  <a:pt x="8191985" y="82735"/>
                </a:moveTo>
                <a:cubicBezTo>
                  <a:pt x="8254650" y="82735"/>
                  <a:pt x="8290692" y="132703"/>
                  <a:pt x="8290692" y="194549"/>
                </a:cubicBezTo>
                <a:cubicBezTo>
                  <a:pt x="8290692" y="198644"/>
                  <a:pt x="8290692" y="201102"/>
                  <a:pt x="8290283" y="204788"/>
                </a:cubicBezTo>
                <a:lnTo>
                  <a:pt x="8122358" y="204788"/>
                </a:lnTo>
                <a:cubicBezTo>
                  <a:pt x="8126862" y="250660"/>
                  <a:pt x="8159219" y="276464"/>
                  <a:pt x="8196900" y="276464"/>
                </a:cubicBezTo>
                <a:cubicBezTo>
                  <a:pt x="8225980" y="276464"/>
                  <a:pt x="8246459" y="264586"/>
                  <a:pt x="8263660" y="246565"/>
                </a:cubicBezTo>
                <a:lnTo>
                  <a:pt x="8283320" y="264176"/>
                </a:lnTo>
                <a:cubicBezTo>
                  <a:pt x="8262022" y="287932"/>
                  <a:pt x="8236219" y="303905"/>
                  <a:pt x="8196081" y="303905"/>
                </a:cubicBezTo>
                <a:cubicBezTo>
                  <a:pt x="8137921" y="303905"/>
                  <a:pt x="8090410" y="259261"/>
                  <a:pt x="8090410" y="193729"/>
                </a:cubicBezTo>
                <a:lnTo>
                  <a:pt x="8090410" y="192910"/>
                </a:lnTo>
                <a:cubicBezTo>
                  <a:pt x="8090410" y="131884"/>
                  <a:pt x="8133416" y="82735"/>
                  <a:pt x="8191985" y="82735"/>
                </a:cubicBezTo>
                <a:close/>
                <a:moveTo>
                  <a:pt x="7970348" y="82735"/>
                </a:moveTo>
                <a:cubicBezTo>
                  <a:pt x="8010486" y="82735"/>
                  <a:pt x="8035470" y="99527"/>
                  <a:pt x="8055130" y="120415"/>
                </a:cubicBezTo>
                <a:lnTo>
                  <a:pt x="8034242" y="142532"/>
                </a:lnTo>
                <a:cubicBezTo>
                  <a:pt x="8017450" y="124921"/>
                  <a:pt x="7998608" y="110586"/>
                  <a:pt x="7969939" y="110586"/>
                </a:cubicBezTo>
                <a:cubicBezTo>
                  <a:pt x="7926934" y="110586"/>
                  <a:pt x="7894168" y="147038"/>
                  <a:pt x="7894168" y="192501"/>
                </a:cubicBezTo>
                <a:lnTo>
                  <a:pt x="7894168" y="193320"/>
                </a:lnTo>
                <a:cubicBezTo>
                  <a:pt x="7894168" y="239192"/>
                  <a:pt x="7927752" y="275644"/>
                  <a:pt x="7971986" y="275644"/>
                </a:cubicBezTo>
                <a:cubicBezTo>
                  <a:pt x="7999018" y="275644"/>
                  <a:pt x="8019906" y="262128"/>
                  <a:pt x="8036699" y="244107"/>
                </a:cubicBezTo>
                <a:lnTo>
                  <a:pt x="8056768" y="262948"/>
                </a:lnTo>
                <a:cubicBezTo>
                  <a:pt x="8035470" y="286703"/>
                  <a:pt x="8010077" y="303905"/>
                  <a:pt x="7970348" y="303905"/>
                </a:cubicBezTo>
                <a:cubicBezTo>
                  <a:pt x="7908502" y="303905"/>
                  <a:pt x="7861810" y="253527"/>
                  <a:pt x="7861810" y="194139"/>
                </a:cubicBezTo>
                <a:lnTo>
                  <a:pt x="7861810" y="193320"/>
                </a:lnTo>
                <a:cubicBezTo>
                  <a:pt x="7861810" y="133522"/>
                  <a:pt x="7908502" y="82735"/>
                  <a:pt x="7970348" y="82735"/>
                </a:cubicBezTo>
                <a:close/>
                <a:moveTo>
                  <a:pt x="7465523" y="82735"/>
                </a:moveTo>
                <a:cubicBezTo>
                  <a:pt x="7505662" y="82735"/>
                  <a:pt x="7530646" y="99527"/>
                  <a:pt x="7550305" y="120415"/>
                </a:cubicBezTo>
                <a:lnTo>
                  <a:pt x="7529417" y="142532"/>
                </a:lnTo>
                <a:cubicBezTo>
                  <a:pt x="7512624" y="124921"/>
                  <a:pt x="7493784" y="110586"/>
                  <a:pt x="7465113" y="110586"/>
                </a:cubicBezTo>
                <a:cubicBezTo>
                  <a:pt x="7422108" y="110586"/>
                  <a:pt x="7389342" y="147038"/>
                  <a:pt x="7389342" y="192501"/>
                </a:cubicBezTo>
                <a:lnTo>
                  <a:pt x="7389342" y="193320"/>
                </a:lnTo>
                <a:cubicBezTo>
                  <a:pt x="7389342" y="239192"/>
                  <a:pt x="7422927" y="275644"/>
                  <a:pt x="7467162" y="275644"/>
                </a:cubicBezTo>
                <a:cubicBezTo>
                  <a:pt x="7494194" y="275644"/>
                  <a:pt x="7515082" y="262128"/>
                  <a:pt x="7531874" y="244107"/>
                </a:cubicBezTo>
                <a:lnTo>
                  <a:pt x="7551944" y="262948"/>
                </a:lnTo>
                <a:cubicBezTo>
                  <a:pt x="7530646" y="286703"/>
                  <a:pt x="7505252" y="303905"/>
                  <a:pt x="7465523" y="303905"/>
                </a:cubicBezTo>
                <a:cubicBezTo>
                  <a:pt x="7403677" y="303905"/>
                  <a:pt x="7356986" y="253527"/>
                  <a:pt x="7356986" y="194139"/>
                </a:cubicBezTo>
                <a:lnTo>
                  <a:pt x="7356986" y="193320"/>
                </a:lnTo>
                <a:cubicBezTo>
                  <a:pt x="7356986" y="133522"/>
                  <a:pt x="7403677" y="82735"/>
                  <a:pt x="7465523" y="82735"/>
                </a:cubicBezTo>
                <a:close/>
                <a:moveTo>
                  <a:pt x="6815976" y="82735"/>
                </a:moveTo>
                <a:cubicBezTo>
                  <a:pt x="6866762" y="82735"/>
                  <a:pt x="6917140" y="122873"/>
                  <a:pt x="6917140" y="192501"/>
                </a:cubicBezTo>
                <a:lnTo>
                  <a:pt x="6917140" y="193320"/>
                </a:lnTo>
                <a:cubicBezTo>
                  <a:pt x="6917140" y="262538"/>
                  <a:pt x="6867172" y="303495"/>
                  <a:pt x="6815976" y="303495"/>
                </a:cubicBezTo>
                <a:cubicBezTo>
                  <a:pt x="6776656" y="303495"/>
                  <a:pt x="6751262" y="282198"/>
                  <a:pt x="6734880" y="258442"/>
                </a:cubicBezTo>
                <a:lnTo>
                  <a:pt x="6734880" y="364522"/>
                </a:lnTo>
                <a:lnTo>
                  <a:pt x="6703342" y="364522"/>
                </a:lnTo>
                <a:lnTo>
                  <a:pt x="6703342" y="87240"/>
                </a:lnTo>
                <a:lnTo>
                  <a:pt x="6734880" y="87240"/>
                </a:lnTo>
                <a:lnTo>
                  <a:pt x="6734880" y="129836"/>
                </a:lnTo>
                <a:cubicBezTo>
                  <a:pt x="6752082" y="104442"/>
                  <a:pt x="6777066" y="82735"/>
                  <a:pt x="6815976" y="82735"/>
                </a:cubicBezTo>
                <a:close/>
                <a:moveTo>
                  <a:pt x="5972146" y="82735"/>
                </a:moveTo>
                <a:cubicBezTo>
                  <a:pt x="6035630" y="82735"/>
                  <a:pt x="6082322" y="132703"/>
                  <a:pt x="6082322" y="192501"/>
                </a:cubicBezTo>
                <a:lnTo>
                  <a:pt x="6082322" y="193320"/>
                </a:lnTo>
                <a:cubicBezTo>
                  <a:pt x="6082322" y="253118"/>
                  <a:pt x="6035221" y="303905"/>
                  <a:pt x="5971327" y="303905"/>
                </a:cubicBezTo>
                <a:cubicBezTo>
                  <a:pt x="5907843" y="303905"/>
                  <a:pt x="5861561" y="253937"/>
                  <a:pt x="5861561" y="194139"/>
                </a:cubicBezTo>
                <a:lnTo>
                  <a:pt x="5861561" y="193320"/>
                </a:lnTo>
                <a:cubicBezTo>
                  <a:pt x="5861561" y="133522"/>
                  <a:pt x="5908252" y="82735"/>
                  <a:pt x="5972146" y="82735"/>
                </a:cubicBezTo>
                <a:close/>
                <a:moveTo>
                  <a:pt x="5627198" y="82735"/>
                </a:moveTo>
                <a:cubicBezTo>
                  <a:pt x="5667337" y="82735"/>
                  <a:pt x="5692321" y="99527"/>
                  <a:pt x="5711980" y="120415"/>
                </a:cubicBezTo>
                <a:lnTo>
                  <a:pt x="5691092" y="142532"/>
                </a:lnTo>
                <a:cubicBezTo>
                  <a:pt x="5674299" y="124921"/>
                  <a:pt x="5655459" y="110586"/>
                  <a:pt x="5626788" y="110586"/>
                </a:cubicBezTo>
                <a:cubicBezTo>
                  <a:pt x="5583783" y="110586"/>
                  <a:pt x="5551017" y="147038"/>
                  <a:pt x="5551017" y="192501"/>
                </a:cubicBezTo>
                <a:lnTo>
                  <a:pt x="5551017" y="193320"/>
                </a:lnTo>
                <a:cubicBezTo>
                  <a:pt x="5551017" y="239192"/>
                  <a:pt x="5584602" y="275644"/>
                  <a:pt x="5628837" y="275644"/>
                </a:cubicBezTo>
                <a:cubicBezTo>
                  <a:pt x="5655868" y="275644"/>
                  <a:pt x="5676757" y="262128"/>
                  <a:pt x="5693549" y="244107"/>
                </a:cubicBezTo>
                <a:lnTo>
                  <a:pt x="5713619" y="262948"/>
                </a:lnTo>
                <a:cubicBezTo>
                  <a:pt x="5692321" y="286703"/>
                  <a:pt x="5666927" y="303905"/>
                  <a:pt x="5627198" y="303905"/>
                </a:cubicBezTo>
                <a:cubicBezTo>
                  <a:pt x="5565352" y="303905"/>
                  <a:pt x="5518661" y="253527"/>
                  <a:pt x="5518661" y="194139"/>
                </a:cubicBezTo>
                <a:lnTo>
                  <a:pt x="5518661" y="193320"/>
                </a:lnTo>
                <a:cubicBezTo>
                  <a:pt x="5518661" y="133522"/>
                  <a:pt x="5565352" y="82735"/>
                  <a:pt x="5627198" y="82735"/>
                </a:cubicBezTo>
                <a:close/>
                <a:moveTo>
                  <a:pt x="5188124" y="82735"/>
                </a:moveTo>
                <a:cubicBezTo>
                  <a:pt x="5239321" y="82735"/>
                  <a:pt x="5269220" y="117139"/>
                  <a:pt x="5269220" y="167517"/>
                </a:cubicBezTo>
                <a:lnTo>
                  <a:pt x="5269220" y="298990"/>
                </a:lnTo>
                <a:lnTo>
                  <a:pt x="5237683" y="298990"/>
                </a:lnTo>
                <a:lnTo>
                  <a:pt x="5237683" y="175298"/>
                </a:lnTo>
                <a:cubicBezTo>
                  <a:pt x="5237683" y="135979"/>
                  <a:pt x="5216385" y="111405"/>
                  <a:pt x="5179113" y="111405"/>
                </a:cubicBezTo>
                <a:cubicBezTo>
                  <a:pt x="5142661" y="111405"/>
                  <a:pt x="5115630" y="138027"/>
                  <a:pt x="5115630" y="177756"/>
                </a:cubicBezTo>
                <a:lnTo>
                  <a:pt x="5115630" y="298990"/>
                </a:lnTo>
                <a:lnTo>
                  <a:pt x="5084092" y="298990"/>
                </a:lnTo>
                <a:lnTo>
                  <a:pt x="5084092" y="87240"/>
                </a:lnTo>
                <a:lnTo>
                  <a:pt x="5115630" y="87240"/>
                </a:lnTo>
                <a:lnTo>
                  <a:pt x="5115630" y="124102"/>
                </a:lnTo>
                <a:cubicBezTo>
                  <a:pt x="5129555" y="101165"/>
                  <a:pt x="5151672" y="82735"/>
                  <a:pt x="5188124" y="82735"/>
                </a:cubicBezTo>
                <a:close/>
                <a:moveTo>
                  <a:pt x="4914871" y="82735"/>
                </a:moveTo>
                <a:cubicBezTo>
                  <a:pt x="4978355" y="82735"/>
                  <a:pt x="5025047" y="132703"/>
                  <a:pt x="5025047" y="192501"/>
                </a:cubicBezTo>
                <a:lnTo>
                  <a:pt x="5025047" y="193320"/>
                </a:lnTo>
                <a:cubicBezTo>
                  <a:pt x="5025047" y="253118"/>
                  <a:pt x="4977946" y="303905"/>
                  <a:pt x="4914052" y="303905"/>
                </a:cubicBezTo>
                <a:cubicBezTo>
                  <a:pt x="4850567" y="303905"/>
                  <a:pt x="4804285" y="253937"/>
                  <a:pt x="4804285" y="194139"/>
                </a:cubicBezTo>
                <a:lnTo>
                  <a:pt x="4804285" y="193320"/>
                </a:lnTo>
                <a:cubicBezTo>
                  <a:pt x="4804285" y="133522"/>
                  <a:pt x="4850977" y="82735"/>
                  <a:pt x="4914871" y="82735"/>
                </a:cubicBezTo>
                <a:close/>
                <a:moveTo>
                  <a:pt x="4684223" y="82735"/>
                </a:moveTo>
                <a:cubicBezTo>
                  <a:pt x="4724361" y="82735"/>
                  <a:pt x="4749345" y="99527"/>
                  <a:pt x="4769005" y="120415"/>
                </a:cubicBezTo>
                <a:lnTo>
                  <a:pt x="4748117" y="142532"/>
                </a:lnTo>
                <a:cubicBezTo>
                  <a:pt x="4731324" y="124921"/>
                  <a:pt x="4712483" y="110586"/>
                  <a:pt x="4683813" y="110586"/>
                </a:cubicBezTo>
                <a:cubicBezTo>
                  <a:pt x="4640808" y="110586"/>
                  <a:pt x="4608042" y="147038"/>
                  <a:pt x="4608042" y="192501"/>
                </a:cubicBezTo>
                <a:lnTo>
                  <a:pt x="4608042" y="193320"/>
                </a:lnTo>
                <a:cubicBezTo>
                  <a:pt x="4608042" y="239192"/>
                  <a:pt x="4641627" y="275644"/>
                  <a:pt x="4685861" y="275644"/>
                </a:cubicBezTo>
                <a:cubicBezTo>
                  <a:pt x="4712893" y="275644"/>
                  <a:pt x="4733781" y="262128"/>
                  <a:pt x="4750574" y="244107"/>
                </a:cubicBezTo>
                <a:lnTo>
                  <a:pt x="4770643" y="262948"/>
                </a:lnTo>
                <a:cubicBezTo>
                  <a:pt x="4749345" y="286703"/>
                  <a:pt x="4723952" y="303905"/>
                  <a:pt x="4684223" y="303905"/>
                </a:cubicBezTo>
                <a:cubicBezTo>
                  <a:pt x="4622377" y="303905"/>
                  <a:pt x="4575685" y="253527"/>
                  <a:pt x="4575685" y="194139"/>
                </a:cubicBezTo>
                <a:lnTo>
                  <a:pt x="4575685" y="193320"/>
                </a:lnTo>
                <a:cubicBezTo>
                  <a:pt x="4575685" y="133522"/>
                  <a:pt x="4622377" y="82735"/>
                  <a:pt x="4684223" y="82735"/>
                </a:cubicBezTo>
                <a:close/>
                <a:moveTo>
                  <a:pt x="4305785" y="82735"/>
                </a:moveTo>
                <a:cubicBezTo>
                  <a:pt x="4368450" y="82735"/>
                  <a:pt x="4404492" y="132703"/>
                  <a:pt x="4404492" y="194549"/>
                </a:cubicBezTo>
                <a:cubicBezTo>
                  <a:pt x="4404492" y="198644"/>
                  <a:pt x="4404492" y="201102"/>
                  <a:pt x="4404083" y="204788"/>
                </a:cubicBezTo>
                <a:lnTo>
                  <a:pt x="4236157" y="204788"/>
                </a:lnTo>
                <a:cubicBezTo>
                  <a:pt x="4240662" y="250660"/>
                  <a:pt x="4273019" y="276464"/>
                  <a:pt x="4310700" y="276464"/>
                </a:cubicBezTo>
                <a:cubicBezTo>
                  <a:pt x="4339780" y="276464"/>
                  <a:pt x="4360258" y="264586"/>
                  <a:pt x="4377460" y="246565"/>
                </a:cubicBezTo>
                <a:lnTo>
                  <a:pt x="4397120" y="264176"/>
                </a:lnTo>
                <a:cubicBezTo>
                  <a:pt x="4375822" y="287932"/>
                  <a:pt x="4350019" y="303905"/>
                  <a:pt x="4309880" y="303905"/>
                </a:cubicBezTo>
                <a:cubicBezTo>
                  <a:pt x="4251721" y="303905"/>
                  <a:pt x="4204210" y="259261"/>
                  <a:pt x="4204210" y="193729"/>
                </a:cubicBezTo>
                <a:lnTo>
                  <a:pt x="4204210" y="192910"/>
                </a:lnTo>
                <a:cubicBezTo>
                  <a:pt x="4204210" y="131884"/>
                  <a:pt x="4247216" y="82735"/>
                  <a:pt x="4305785" y="82735"/>
                </a:cubicBezTo>
                <a:close/>
                <a:moveTo>
                  <a:pt x="3543785" y="82735"/>
                </a:moveTo>
                <a:cubicBezTo>
                  <a:pt x="3606450" y="82735"/>
                  <a:pt x="3642492" y="132703"/>
                  <a:pt x="3642492" y="194549"/>
                </a:cubicBezTo>
                <a:cubicBezTo>
                  <a:pt x="3642492" y="198644"/>
                  <a:pt x="3642492" y="201102"/>
                  <a:pt x="3642083" y="204788"/>
                </a:cubicBezTo>
                <a:lnTo>
                  <a:pt x="3474157" y="204788"/>
                </a:lnTo>
                <a:cubicBezTo>
                  <a:pt x="3478662" y="250660"/>
                  <a:pt x="3511019" y="276464"/>
                  <a:pt x="3548700" y="276464"/>
                </a:cubicBezTo>
                <a:cubicBezTo>
                  <a:pt x="3577779" y="276464"/>
                  <a:pt x="3598259" y="264586"/>
                  <a:pt x="3615461" y="246565"/>
                </a:cubicBezTo>
                <a:lnTo>
                  <a:pt x="3635120" y="264176"/>
                </a:lnTo>
                <a:cubicBezTo>
                  <a:pt x="3613822" y="287932"/>
                  <a:pt x="3588019" y="303905"/>
                  <a:pt x="3547881" y="303905"/>
                </a:cubicBezTo>
                <a:cubicBezTo>
                  <a:pt x="3489721" y="303905"/>
                  <a:pt x="3442210" y="259261"/>
                  <a:pt x="3442210" y="193729"/>
                </a:cubicBezTo>
                <a:lnTo>
                  <a:pt x="3442210" y="192910"/>
                </a:lnTo>
                <a:cubicBezTo>
                  <a:pt x="3442210" y="131884"/>
                  <a:pt x="3485216" y="82735"/>
                  <a:pt x="3543785" y="82735"/>
                </a:cubicBezTo>
                <a:close/>
                <a:moveTo>
                  <a:pt x="2952720" y="82735"/>
                </a:moveTo>
                <a:cubicBezTo>
                  <a:pt x="3016205" y="82735"/>
                  <a:pt x="3062896" y="132703"/>
                  <a:pt x="3062896" y="192501"/>
                </a:cubicBezTo>
                <a:lnTo>
                  <a:pt x="3062896" y="193320"/>
                </a:lnTo>
                <a:cubicBezTo>
                  <a:pt x="3062896" y="253118"/>
                  <a:pt x="3015795" y="303905"/>
                  <a:pt x="2951901" y="303905"/>
                </a:cubicBezTo>
                <a:cubicBezTo>
                  <a:pt x="2888417" y="303905"/>
                  <a:pt x="2842135" y="253937"/>
                  <a:pt x="2842135" y="194139"/>
                </a:cubicBezTo>
                <a:lnTo>
                  <a:pt x="2842135" y="193320"/>
                </a:lnTo>
                <a:cubicBezTo>
                  <a:pt x="2842135" y="133522"/>
                  <a:pt x="2888827" y="82735"/>
                  <a:pt x="2952720" y="82735"/>
                </a:cubicBezTo>
                <a:close/>
                <a:moveTo>
                  <a:pt x="2486510" y="82735"/>
                </a:moveTo>
                <a:cubicBezTo>
                  <a:pt x="2549175" y="82735"/>
                  <a:pt x="2585217" y="132703"/>
                  <a:pt x="2585217" y="194549"/>
                </a:cubicBezTo>
                <a:cubicBezTo>
                  <a:pt x="2585217" y="198644"/>
                  <a:pt x="2585217" y="201102"/>
                  <a:pt x="2584808" y="204788"/>
                </a:cubicBezTo>
                <a:lnTo>
                  <a:pt x="2416882" y="204788"/>
                </a:lnTo>
                <a:cubicBezTo>
                  <a:pt x="2421387" y="250660"/>
                  <a:pt x="2453744" y="276464"/>
                  <a:pt x="2491424" y="276464"/>
                </a:cubicBezTo>
                <a:cubicBezTo>
                  <a:pt x="2520504" y="276464"/>
                  <a:pt x="2540983" y="264586"/>
                  <a:pt x="2558185" y="246565"/>
                </a:cubicBezTo>
                <a:lnTo>
                  <a:pt x="2577845" y="264176"/>
                </a:lnTo>
                <a:cubicBezTo>
                  <a:pt x="2556547" y="287932"/>
                  <a:pt x="2530744" y="303905"/>
                  <a:pt x="2490606" y="303905"/>
                </a:cubicBezTo>
                <a:cubicBezTo>
                  <a:pt x="2432446" y="303905"/>
                  <a:pt x="2384935" y="259261"/>
                  <a:pt x="2384935" y="193729"/>
                </a:cubicBezTo>
                <a:lnTo>
                  <a:pt x="2384935" y="192910"/>
                </a:lnTo>
                <a:cubicBezTo>
                  <a:pt x="2384935" y="131884"/>
                  <a:pt x="2427941" y="82735"/>
                  <a:pt x="2486510" y="82735"/>
                </a:cubicBezTo>
                <a:close/>
                <a:moveTo>
                  <a:pt x="2104996" y="82735"/>
                </a:moveTo>
                <a:cubicBezTo>
                  <a:pt x="2168480" y="82735"/>
                  <a:pt x="2215171" y="132703"/>
                  <a:pt x="2215171" y="192501"/>
                </a:cubicBezTo>
                <a:lnTo>
                  <a:pt x="2215171" y="193320"/>
                </a:lnTo>
                <a:cubicBezTo>
                  <a:pt x="2215171" y="253118"/>
                  <a:pt x="2168070" y="303905"/>
                  <a:pt x="2104177" y="303905"/>
                </a:cubicBezTo>
                <a:cubicBezTo>
                  <a:pt x="2040693" y="303905"/>
                  <a:pt x="1994410" y="253937"/>
                  <a:pt x="1994410" y="194139"/>
                </a:cubicBezTo>
                <a:lnTo>
                  <a:pt x="1994410" y="193320"/>
                </a:lnTo>
                <a:cubicBezTo>
                  <a:pt x="1994410" y="133522"/>
                  <a:pt x="2041102" y="82735"/>
                  <a:pt x="2104996" y="82735"/>
                </a:cubicBezTo>
                <a:close/>
                <a:moveTo>
                  <a:pt x="895835" y="82735"/>
                </a:moveTo>
                <a:cubicBezTo>
                  <a:pt x="958500" y="82735"/>
                  <a:pt x="994543" y="132703"/>
                  <a:pt x="994543" y="194549"/>
                </a:cubicBezTo>
                <a:cubicBezTo>
                  <a:pt x="994543" y="198644"/>
                  <a:pt x="994543" y="201102"/>
                  <a:pt x="994134" y="204788"/>
                </a:cubicBezTo>
                <a:lnTo>
                  <a:pt x="826208" y="204788"/>
                </a:lnTo>
                <a:cubicBezTo>
                  <a:pt x="830713" y="250660"/>
                  <a:pt x="863070" y="276464"/>
                  <a:pt x="900750" y="276464"/>
                </a:cubicBezTo>
                <a:cubicBezTo>
                  <a:pt x="929830" y="276464"/>
                  <a:pt x="950309" y="264586"/>
                  <a:pt x="967511" y="246565"/>
                </a:cubicBezTo>
                <a:lnTo>
                  <a:pt x="987170" y="264176"/>
                </a:lnTo>
                <a:cubicBezTo>
                  <a:pt x="965873" y="287932"/>
                  <a:pt x="940070" y="303905"/>
                  <a:pt x="899931" y="303905"/>
                </a:cubicBezTo>
                <a:cubicBezTo>
                  <a:pt x="841771" y="303905"/>
                  <a:pt x="794261" y="259261"/>
                  <a:pt x="794261" y="193729"/>
                </a:cubicBezTo>
                <a:lnTo>
                  <a:pt x="794261" y="192910"/>
                </a:lnTo>
                <a:cubicBezTo>
                  <a:pt x="794261" y="131884"/>
                  <a:pt x="837266" y="82735"/>
                  <a:pt x="895835" y="82735"/>
                </a:cubicBezTo>
                <a:close/>
                <a:moveTo>
                  <a:pt x="533885" y="82735"/>
                </a:moveTo>
                <a:cubicBezTo>
                  <a:pt x="596550" y="82735"/>
                  <a:pt x="632593" y="132703"/>
                  <a:pt x="632593" y="194549"/>
                </a:cubicBezTo>
                <a:cubicBezTo>
                  <a:pt x="632593" y="198644"/>
                  <a:pt x="632593" y="201102"/>
                  <a:pt x="632183" y="204788"/>
                </a:cubicBezTo>
                <a:lnTo>
                  <a:pt x="464257" y="204788"/>
                </a:lnTo>
                <a:cubicBezTo>
                  <a:pt x="468763" y="250660"/>
                  <a:pt x="501119" y="276464"/>
                  <a:pt x="538800" y="276464"/>
                </a:cubicBezTo>
                <a:cubicBezTo>
                  <a:pt x="567880" y="276464"/>
                  <a:pt x="588359" y="264586"/>
                  <a:pt x="605561" y="246565"/>
                </a:cubicBezTo>
                <a:lnTo>
                  <a:pt x="625220" y="264176"/>
                </a:lnTo>
                <a:cubicBezTo>
                  <a:pt x="603923" y="287932"/>
                  <a:pt x="578120" y="303905"/>
                  <a:pt x="537981" y="303905"/>
                </a:cubicBezTo>
                <a:cubicBezTo>
                  <a:pt x="479822" y="303905"/>
                  <a:pt x="432311" y="259261"/>
                  <a:pt x="432311" y="193729"/>
                </a:cubicBezTo>
                <a:lnTo>
                  <a:pt x="432311" y="192910"/>
                </a:lnTo>
                <a:cubicBezTo>
                  <a:pt x="432311" y="131884"/>
                  <a:pt x="475316" y="82735"/>
                  <a:pt x="533885" y="82735"/>
                </a:cubicBezTo>
                <a:close/>
                <a:moveTo>
                  <a:pt x="7619276" y="23346"/>
                </a:moveTo>
                <a:lnTo>
                  <a:pt x="7650812" y="23346"/>
                </a:lnTo>
                <a:lnTo>
                  <a:pt x="7650812" y="87240"/>
                </a:lnTo>
                <a:lnTo>
                  <a:pt x="7717982" y="87240"/>
                </a:lnTo>
                <a:lnTo>
                  <a:pt x="7717982" y="115091"/>
                </a:lnTo>
                <a:lnTo>
                  <a:pt x="7650812" y="115091"/>
                </a:lnTo>
                <a:lnTo>
                  <a:pt x="7650812" y="238783"/>
                </a:lnTo>
                <a:cubicBezTo>
                  <a:pt x="7650812" y="264586"/>
                  <a:pt x="7665148" y="274006"/>
                  <a:pt x="7686446" y="274006"/>
                </a:cubicBezTo>
                <a:cubicBezTo>
                  <a:pt x="7697094" y="274006"/>
                  <a:pt x="7706105" y="271958"/>
                  <a:pt x="7717164" y="266634"/>
                </a:cubicBezTo>
                <a:lnTo>
                  <a:pt x="7717164" y="293666"/>
                </a:lnTo>
                <a:cubicBezTo>
                  <a:pt x="7706105" y="299400"/>
                  <a:pt x="7694227" y="302676"/>
                  <a:pt x="7679073" y="302676"/>
                </a:cubicBezTo>
                <a:cubicBezTo>
                  <a:pt x="7645078" y="302676"/>
                  <a:pt x="7619276" y="285884"/>
                  <a:pt x="7619276" y="242878"/>
                </a:cubicBezTo>
                <a:lnTo>
                  <a:pt x="7619276" y="115091"/>
                </a:lnTo>
                <a:lnTo>
                  <a:pt x="7589786" y="115091"/>
                </a:lnTo>
                <a:lnTo>
                  <a:pt x="7589786" y="87240"/>
                </a:lnTo>
                <a:lnTo>
                  <a:pt x="7619276" y="87240"/>
                </a:lnTo>
                <a:close/>
                <a:moveTo>
                  <a:pt x="3818800" y="23346"/>
                </a:moveTo>
                <a:lnTo>
                  <a:pt x="3850337" y="23346"/>
                </a:lnTo>
                <a:lnTo>
                  <a:pt x="3850337" y="87240"/>
                </a:lnTo>
                <a:lnTo>
                  <a:pt x="3917508" y="87240"/>
                </a:lnTo>
                <a:lnTo>
                  <a:pt x="3917508" y="115091"/>
                </a:lnTo>
                <a:lnTo>
                  <a:pt x="3850337" y="115091"/>
                </a:lnTo>
                <a:lnTo>
                  <a:pt x="3850337" y="238783"/>
                </a:lnTo>
                <a:cubicBezTo>
                  <a:pt x="3850337" y="264586"/>
                  <a:pt x="3864673" y="274006"/>
                  <a:pt x="3885970" y="274006"/>
                </a:cubicBezTo>
                <a:cubicBezTo>
                  <a:pt x="3896619" y="274006"/>
                  <a:pt x="3905630" y="271958"/>
                  <a:pt x="3916688" y="266634"/>
                </a:cubicBezTo>
                <a:lnTo>
                  <a:pt x="3916688" y="293666"/>
                </a:lnTo>
                <a:cubicBezTo>
                  <a:pt x="3905630" y="299400"/>
                  <a:pt x="3893752" y="302676"/>
                  <a:pt x="3878598" y="302676"/>
                </a:cubicBezTo>
                <a:cubicBezTo>
                  <a:pt x="3844603" y="302676"/>
                  <a:pt x="3818800" y="285884"/>
                  <a:pt x="3818800" y="242878"/>
                </a:cubicBezTo>
                <a:lnTo>
                  <a:pt x="3818800" y="115091"/>
                </a:lnTo>
                <a:lnTo>
                  <a:pt x="3789311" y="115091"/>
                </a:lnTo>
                <a:lnTo>
                  <a:pt x="3789311" y="87240"/>
                </a:lnTo>
                <a:lnTo>
                  <a:pt x="3818800" y="87240"/>
                </a:lnTo>
                <a:close/>
                <a:moveTo>
                  <a:pt x="1866176" y="23346"/>
                </a:moveTo>
                <a:lnTo>
                  <a:pt x="1897713" y="23346"/>
                </a:lnTo>
                <a:lnTo>
                  <a:pt x="1897713" y="87240"/>
                </a:lnTo>
                <a:lnTo>
                  <a:pt x="1964883" y="87240"/>
                </a:lnTo>
                <a:lnTo>
                  <a:pt x="1964883" y="115091"/>
                </a:lnTo>
                <a:lnTo>
                  <a:pt x="1897713" y="115091"/>
                </a:lnTo>
                <a:lnTo>
                  <a:pt x="1897713" y="238783"/>
                </a:lnTo>
                <a:cubicBezTo>
                  <a:pt x="1897713" y="264586"/>
                  <a:pt x="1912048" y="274006"/>
                  <a:pt x="1933346" y="274006"/>
                </a:cubicBezTo>
                <a:cubicBezTo>
                  <a:pt x="1943995" y="274006"/>
                  <a:pt x="1953005" y="271958"/>
                  <a:pt x="1964064" y="266634"/>
                </a:cubicBezTo>
                <a:lnTo>
                  <a:pt x="1964064" y="293666"/>
                </a:lnTo>
                <a:cubicBezTo>
                  <a:pt x="1953005" y="299400"/>
                  <a:pt x="1941128" y="302676"/>
                  <a:pt x="1925974" y="302676"/>
                </a:cubicBezTo>
                <a:cubicBezTo>
                  <a:pt x="1891979" y="302676"/>
                  <a:pt x="1866176" y="285884"/>
                  <a:pt x="1866176" y="242878"/>
                </a:cubicBezTo>
                <a:lnTo>
                  <a:pt x="1866176" y="115091"/>
                </a:lnTo>
                <a:lnTo>
                  <a:pt x="1836686" y="115091"/>
                </a:lnTo>
                <a:lnTo>
                  <a:pt x="1836686" y="87240"/>
                </a:lnTo>
                <a:lnTo>
                  <a:pt x="1866176" y="87240"/>
                </a:lnTo>
                <a:close/>
                <a:moveTo>
                  <a:pt x="1589951" y="23346"/>
                </a:moveTo>
                <a:lnTo>
                  <a:pt x="1621488" y="23346"/>
                </a:lnTo>
                <a:lnTo>
                  <a:pt x="1621488" y="87240"/>
                </a:lnTo>
                <a:lnTo>
                  <a:pt x="1688658" y="87240"/>
                </a:lnTo>
                <a:lnTo>
                  <a:pt x="1688658" y="115091"/>
                </a:lnTo>
                <a:lnTo>
                  <a:pt x="1621488" y="115091"/>
                </a:lnTo>
                <a:lnTo>
                  <a:pt x="1621488" y="238783"/>
                </a:lnTo>
                <a:cubicBezTo>
                  <a:pt x="1621488" y="264586"/>
                  <a:pt x="1635823" y="274006"/>
                  <a:pt x="1657121" y="274006"/>
                </a:cubicBezTo>
                <a:cubicBezTo>
                  <a:pt x="1667770" y="274006"/>
                  <a:pt x="1676780" y="271958"/>
                  <a:pt x="1687839" y="266634"/>
                </a:cubicBezTo>
                <a:lnTo>
                  <a:pt x="1687839" y="293666"/>
                </a:lnTo>
                <a:cubicBezTo>
                  <a:pt x="1676780" y="299400"/>
                  <a:pt x="1664903" y="302676"/>
                  <a:pt x="1649749" y="302676"/>
                </a:cubicBezTo>
                <a:cubicBezTo>
                  <a:pt x="1615754" y="302676"/>
                  <a:pt x="1589951" y="285884"/>
                  <a:pt x="1589951" y="242878"/>
                </a:cubicBezTo>
                <a:lnTo>
                  <a:pt x="1589951" y="115091"/>
                </a:lnTo>
                <a:lnTo>
                  <a:pt x="1560461" y="115091"/>
                </a:lnTo>
                <a:lnTo>
                  <a:pt x="1560461" y="87240"/>
                </a:lnTo>
                <a:lnTo>
                  <a:pt x="1589951" y="87240"/>
                </a:lnTo>
                <a:close/>
                <a:moveTo>
                  <a:pt x="195776" y="11468"/>
                </a:moveTo>
                <a:lnTo>
                  <a:pt x="222399" y="11468"/>
                </a:lnTo>
                <a:lnTo>
                  <a:pt x="301037" y="251070"/>
                </a:lnTo>
                <a:lnTo>
                  <a:pt x="382952" y="12288"/>
                </a:lnTo>
                <a:lnTo>
                  <a:pt x="416947" y="12288"/>
                </a:lnTo>
                <a:lnTo>
                  <a:pt x="314553" y="301038"/>
                </a:lnTo>
                <a:lnTo>
                  <a:pt x="287111" y="301038"/>
                </a:lnTo>
                <a:lnTo>
                  <a:pt x="208473" y="68399"/>
                </a:lnTo>
                <a:lnTo>
                  <a:pt x="129425" y="301038"/>
                </a:lnTo>
                <a:lnTo>
                  <a:pt x="102393" y="301038"/>
                </a:lnTo>
                <a:lnTo>
                  <a:pt x="0" y="12288"/>
                </a:lnTo>
                <a:lnTo>
                  <a:pt x="35223" y="12288"/>
                </a:lnTo>
                <a:lnTo>
                  <a:pt x="117138" y="251070"/>
                </a:lnTo>
                <a:close/>
                <a:moveTo>
                  <a:pt x="7770961" y="6144"/>
                </a:moveTo>
                <a:lnTo>
                  <a:pt x="7807004" y="6144"/>
                </a:lnTo>
                <a:lnTo>
                  <a:pt x="7807004" y="40958"/>
                </a:lnTo>
                <a:lnTo>
                  <a:pt x="7770961" y="40958"/>
                </a:lnTo>
                <a:close/>
                <a:moveTo>
                  <a:pt x="5770711" y="6144"/>
                </a:moveTo>
                <a:lnTo>
                  <a:pt x="5806754" y="6144"/>
                </a:lnTo>
                <a:lnTo>
                  <a:pt x="5806754" y="40958"/>
                </a:lnTo>
                <a:lnTo>
                  <a:pt x="5770711" y="40958"/>
                </a:lnTo>
                <a:close/>
                <a:moveTo>
                  <a:pt x="1274911" y="6144"/>
                </a:moveTo>
                <a:lnTo>
                  <a:pt x="1310954" y="6144"/>
                </a:lnTo>
                <a:lnTo>
                  <a:pt x="1310954" y="40958"/>
                </a:lnTo>
                <a:lnTo>
                  <a:pt x="1274911" y="40958"/>
                </a:lnTo>
                <a:close/>
                <a:moveTo>
                  <a:pt x="3969667" y="0"/>
                </a:moveTo>
                <a:lnTo>
                  <a:pt x="4001204" y="0"/>
                </a:lnTo>
                <a:lnTo>
                  <a:pt x="4001204" y="124102"/>
                </a:lnTo>
                <a:cubicBezTo>
                  <a:pt x="4015129" y="101165"/>
                  <a:pt x="4037247" y="82735"/>
                  <a:pt x="4073699" y="82735"/>
                </a:cubicBezTo>
                <a:cubicBezTo>
                  <a:pt x="4124896" y="82735"/>
                  <a:pt x="4154794" y="117139"/>
                  <a:pt x="4154794" y="167517"/>
                </a:cubicBezTo>
                <a:lnTo>
                  <a:pt x="4154794" y="298990"/>
                </a:lnTo>
                <a:lnTo>
                  <a:pt x="4123258" y="298990"/>
                </a:lnTo>
                <a:lnTo>
                  <a:pt x="4123258" y="175298"/>
                </a:lnTo>
                <a:cubicBezTo>
                  <a:pt x="4123258" y="135979"/>
                  <a:pt x="4101959" y="111405"/>
                  <a:pt x="4064688" y="111405"/>
                </a:cubicBezTo>
                <a:cubicBezTo>
                  <a:pt x="4028236" y="111405"/>
                  <a:pt x="4001204" y="138027"/>
                  <a:pt x="4001204" y="177756"/>
                </a:cubicBezTo>
                <a:lnTo>
                  <a:pt x="4001204" y="298990"/>
                </a:lnTo>
                <a:lnTo>
                  <a:pt x="3969667" y="298990"/>
                </a:lnTo>
                <a:close/>
                <a:moveTo>
                  <a:pt x="3124808" y="0"/>
                </a:moveTo>
                <a:lnTo>
                  <a:pt x="3156346" y="0"/>
                </a:lnTo>
                <a:lnTo>
                  <a:pt x="3156346" y="298990"/>
                </a:lnTo>
                <a:lnTo>
                  <a:pt x="3124808" y="2989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6E5AFD35-B069-8044-AD15-BA942198D344}"/>
              </a:ext>
            </a:extLst>
          </p:cNvPr>
          <p:cNvSpPr/>
          <p:nvPr/>
        </p:nvSpPr>
        <p:spPr>
          <a:xfrm>
            <a:off x="4375600" y="2154117"/>
            <a:ext cx="3429686" cy="331013"/>
          </a:xfrm>
          <a:custGeom>
            <a:avLst/>
            <a:gdLst/>
            <a:ahLst/>
            <a:cxnLst/>
            <a:rect l="l" t="t" r="r" b="b"/>
            <a:pathLst>
              <a:path w="3429686" h="331013">
                <a:moveTo>
                  <a:pt x="2265807" y="69037"/>
                </a:moveTo>
                <a:lnTo>
                  <a:pt x="2265807" y="166878"/>
                </a:lnTo>
                <a:lnTo>
                  <a:pt x="2321585" y="166878"/>
                </a:lnTo>
                <a:cubicBezTo>
                  <a:pt x="2356790" y="166878"/>
                  <a:pt x="2377364" y="145847"/>
                  <a:pt x="2377364" y="118415"/>
                </a:cubicBezTo>
                <a:lnTo>
                  <a:pt x="2377364" y="117500"/>
                </a:lnTo>
                <a:cubicBezTo>
                  <a:pt x="2377364" y="85953"/>
                  <a:pt x="2355418" y="69037"/>
                  <a:pt x="2320214" y="69037"/>
                </a:cubicBezTo>
                <a:close/>
                <a:moveTo>
                  <a:pt x="1932432" y="69037"/>
                </a:moveTo>
                <a:lnTo>
                  <a:pt x="1932432" y="160934"/>
                </a:lnTo>
                <a:lnTo>
                  <a:pt x="2003755" y="160934"/>
                </a:lnTo>
                <a:cubicBezTo>
                  <a:pt x="2038045" y="160934"/>
                  <a:pt x="2057705" y="142646"/>
                  <a:pt x="2057705" y="115671"/>
                </a:cubicBezTo>
                <a:lnTo>
                  <a:pt x="2057705" y="114757"/>
                </a:lnTo>
                <a:cubicBezTo>
                  <a:pt x="2057705" y="84582"/>
                  <a:pt x="2036674" y="69037"/>
                  <a:pt x="2002384" y="69037"/>
                </a:cubicBezTo>
                <a:close/>
                <a:moveTo>
                  <a:pt x="1284732" y="69037"/>
                </a:moveTo>
                <a:lnTo>
                  <a:pt x="1284732" y="166878"/>
                </a:lnTo>
                <a:lnTo>
                  <a:pt x="1340511" y="166878"/>
                </a:lnTo>
                <a:cubicBezTo>
                  <a:pt x="1375715" y="166878"/>
                  <a:pt x="1396289" y="145847"/>
                  <a:pt x="1396289" y="118415"/>
                </a:cubicBezTo>
                <a:lnTo>
                  <a:pt x="1396289" y="117500"/>
                </a:lnTo>
                <a:cubicBezTo>
                  <a:pt x="1396289" y="85953"/>
                  <a:pt x="1374343" y="69037"/>
                  <a:pt x="1339139" y="69037"/>
                </a:cubicBezTo>
                <a:close/>
                <a:moveTo>
                  <a:pt x="818007" y="69037"/>
                </a:moveTo>
                <a:lnTo>
                  <a:pt x="818007" y="160934"/>
                </a:lnTo>
                <a:lnTo>
                  <a:pt x="889331" y="160934"/>
                </a:lnTo>
                <a:cubicBezTo>
                  <a:pt x="923620" y="160934"/>
                  <a:pt x="943280" y="142646"/>
                  <a:pt x="943280" y="115671"/>
                </a:cubicBezTo>
                <a:lnTo>
                  <a:pt x="943280" y="114757"/>
                </a:lnTo>
                <a:cubicBezTo>
                  <a:pt x="943280" y="84582"/>
                  <a:pt x="922249" y="69037"/>
                  <a:pt x="887959" y="69037"/>
                </a:cubicBezTo>
                <a:close/>
                <a:moveTo>
                  <a:pt x="2655646" y="64922"/>
                </a:moveTo>
                <a:cubicBezTo>
                  <a:pt x="2598954" y="64922"/>
                  <a:pt x="2559634" y="109728"/>
                  <a:pt x="2559634" y="164592"/>
                </a:cubicBezTo>
                <a:lnTo>
                  <a:pt x="2559634" y="165506"/>
                </a:lnTo>
                <a:cubicBezTo>
                  <a:pt x="2559634" y="220370"/>
                  <a:pt x="2599868" y="266090"/>
                  <a:pt x="2656561" y="266090"/>
                </a:cubicBezTo>
                <a:cubicBezTo>
                  <a:pt x="2713254" y="266090"/>
                  <a:pt x="2752573" y="221285"/>
                  <a:pt x="2752573" y="166421"/>
                </a:cubicBezTo>
                <a:lnTo>
                  <a:pt x="2752573" y="165506"/>
                </a:lnTo>
                <a:cubicBezTo>
                  <a:pt x="2752573" y="110642"/>
                  <a:pt x="2712339" y="64922"/>
                  <a:pt x="2655646" y="64922"/>
                </a:cubicBezTo>
                <a:close/>
                <a:moveTo>
                  <a:pt x="169622" y="64922"/>
                </a:moveTo>
                <a:cubicBezTo>
                  <a:pt x="112929" y="64922"/>
                  <a:pt x="73610" y="109728"/>
                  <a:pt x="73610" y="164592"/>
                </a:cubicBezTo>
                <a:lnTo>
                  <a:pt x="73610" y="165506"/>
                </a:lnTo>
                <a:cubicBezTo>
                  <a:pt x="73610" y="220370"/>
                  <a:pt x="113843" y="266090"/>
                  <a:pt x="170536" y="266090"/>
                </a:cubicBezTo>
                <a:cubicBezTo>
                  <a:pt x="227229" y="266090"/>
                  <a:pt x="266548" y="221285"/>
                  <a:pt x="266548" y="166421"/>
                </a:cubicBezTo>
                <a:lnTo>
                  <a:pt x="266548" y="165506"/>
                </a:lnTo>
                <a:cubicBezTo>
                  <a:pt x="266548" y="110642"/>
                  <a:pt x="226314" y="64922"/>
                  <a:pt x="169622" y="64922"/>
                </a:cubicBezTo>
                <a:close/>
                <a:moveTo>
                  <a:pt x="3185998" y="5486"/>
                </a:moveTo>
                <a:lnTo>
                  <a:pt x="3427400" y="5486"/>
                </a:lnTo>
                <a:lnTo>
                  <a:pt x="3427400" y="68123"/>
                </a:lnTo>
                <a:lnTo>
                  <a:pt x="3255950" y="68123"/>
                </a:lnTo>
                <a:lnTo>
                  <a:pt x="3255950" y="133045"/>
                </a:lnTo>
                <a:lnTo>
                  <a:pt x="3406826" y="133045"/>
                </a:lnTo>
                <a:lnTo>
                  <a:pt x="3406826" y="195681"/>
                </a:lnTo>
                <a:lnTo>
                  <a:pt x="3255950" y="195681"/>
                </a:lnTo>
                <a:lnTo>
                  <a:pt x="3255950" y="262890"/>
                </a:lnTo>
                <a:lnTo>
                  <a:pt x="3429686" y="262890"/>
                </a:lnTo>
                <a:lnTo>
                  <a:pt x="3429686" y="325526"/>
                </a:lnTo>
                <a:lnTo>
                  <a:pt x="3185998" y="325526"/>
                </a:lnTo>
                <a:close/>
                <a:moveTo>
                  <a:pt x="2195398" y="5486"/>
                </a:moveTo>
                <a:lnTo>
                  <a:pt x="2326158" y="5486"/>
                </a:lnTo>
                <a:cubicBezTo>
                  <a:pt x="2402510" y="5486"/>
                  <a:pt x="2448687" y="50749"/>
                  <a:pt x="2448687" y="116129"/>
                </a:cubicBezTo>
                <a:lnTo>
                  <a:pt x="2448687" y="117043"/>
                </a:lnTo>
                <a:cubicBezTo>
                  <a:pt x="2448687" y="191109"/>
                  <a:pt x="2391080" y="229514"/>
                  <a:pt x="2319300" y="229514"/>
                </a:cubicBezTo>
                <a:lnTo>
                  <a:pt x="2265807" y="229514"/>
                </a:lnTo>
                <a:lnTo>
                  <a:pt x="2265807" y="325526"/>
                </a:lnTo>
                <a:lnTo>
                  <a:pt x="2195398" y="325526"/>
                </a:lnTo>
                <a:close/>
                <a:moveTo>
                  <a:pt x="1862023" y="5486"/>
                </a:moveTo>
                <a:lnTo>
                  <a:pt x="2008327" y="5486"/>
                </a:lnTo>
                <a:cubicBezTo>
                  <a:pt x="2049018" y="5486"/>
                  <a:pt x="2080565" y="16916"/>
                  <a:pt x="2101596" y="37947"/>
                </a:cubicBezTo>
                <a:cubicBezTo>
                  <a:pt x="2119427" y="55778"/>
                  <a:pt x="2129028" y="80924"/>
                  <a:pt x="2129028" y="111099"/>
                </a:cubicBezTo>
                <a:lnTo>
                  <a:pt x="2129028" y="112014"/>
                </a:lnTo>
                <a:cubicBezTo>
                  <a:pt x="2129028" y="163677"/>
                  <a:pt x="2101139" y="196139"/>
                  <a:pt x="2060448" y="211226"/>
                </a:cubicBezTo>
                <a:lnTo>
                  <a:pt x="2138629" y="325526"/>
                </a:lnTo>
                <a:lnTo>
                  <a:pt x="2056333" y="325526"/>
                </a:lnTo>
                <a:lnTo>
                  <a:pt x="1987753" y="223113"/>
                </a:lnTo>
                <a:lnTo>
                  <a:pt x="1932432" y="223113"/>
                </a:lnTo>
                <a:lnTo>
                  <a:pt x="1932432" y="325526"/>
                </a:lnTo>
                <a:lnTo>
                  <a:pt x="1862023" y="325526"/>
                </a:lnTo>
                <a:close/>
                <a:moveTo>
                  <a:pt x="1514094" y="5486"/>
                </a:moveTo>
                <a:lnTo>
                  <a:pt x="1584503" y="5486"/>
                </a:lnTo>
                <a:lnTo>
                  <a:pt x="1584503" y="186537"/>
                </a:lnTo>
                <a:cubicBezTo>
                  <a:pt x="1584503" y="238658"/>
                  <a:pt x="1610563" y="265633"/>
                  <a:pt x="1653540" y="265633"/>
                </a:cubicBezTo>
                <a:cubicBezTo>
                  <a:pt x="1696517" y="265633"/>
                  <a:pt x="1722577" y="239573"/>
                  <a:pt x="1722577" y="188823"/>
                </a:cubicBezTo>
                <a:lnTo>
                  <a:pt x="1722577" y="5486"/>
                </a:lnTo>
                <a:lnTo>
                  <a:pt x="1792986" y="5486"/>
                </a:lnTo>
                <a:lnTo>
                  <a:pt x="1792986" y="186080"/>
                </a:lnTo>
                <a:cubicBezTo>
                  <a:pt x="1792986" y="283007"/>
                  <a:pt x="1738579" y="330555"/>
                  <a:pt x="1652626" y="330555"/>
                </a:cubicBezTo>
                <a:cubicBezTo>
                  <a:pt x="1566672" y="330555"/>
                  <a:pt x="1514094" y="282549"/>
                  <a:pt x="1514094" y="188366"/>
                </a:cubicBezTo>
                <a:close/>
                <a:moveTo>
                  <a:pt x="1214323" y="5486"/>
                </a:moveTo>
                <a:lnTo>
                  <a:pt x="1345083" y="5486"/>
                </a:lnTo>
                <a:cubicBezTo>
                  <a:pt x="1421435" y="5486"/>
                  <a:pt x="1467612" y="50749"/>
                  <a:pt x="1467612" y="116129"/>
                </a:cubicBezTo>
                <a:lnTo>
                  <a:pt x="1467612" y="117043"/>
                </a:lnTo>
                <a:cubicBezTo>
                  <a:pt x="1467612" y="191109"/>
                  <a:pt x="1410005" y="229514"/>
                  <a:pt x="1338225" y="229514"/>
                </a:cubicBezTo>
                <a:lnTo>
                  <a:pt x="1284732" y="229514"/>
                </a:lnTo>
                <a:lnTo>
                  <a:pt x="1284732" y="325526"/>
                </a:lnTo>
                <a:lnTo>
                  <a:pt x="1214323" y="325526"/>
                </a:lnTo>
                <a:close/>
                <a:moveTo>
                  <a:pt x="747599" y="5486"/>
                </a:moveTo>
                <a:lnTo>
                  <a:pt x="893902" y="5486"/>
                </a:lnTo>
                <a:cubicBezTo>
                  <a:pt x="934593" y="5486"/>
                  <a:pt x="966140" y="16916"/>
                  <a:pt x="987171" y="37947"/>
                </a:cubicBezTo>
                <a:cubicBezTo>
                  <a:pt x="1005002" y="55778"/>
                  <a:pt x="1014603" y="80924"/>
                  <a:pt x="1014603" y="111099"/>
                </a:cubicBezTo>
                <a:lnTo>
                  <a:pt x="1014603" y="112014"/>
                </a:lnTo>
                <a:cubicBezTo>
                  <a:pt x="1014603" y="163677"/>
                  <a:pt x="986714" y="196139"/>
                  <a:pt x="946023" y="211226"/>
                </a:cubicBezTo>
                <a:lnTo>
                  <a:pt x="1024204" y="325526"/>
                </a:lnTo>
                <a:lnTo>
                  <a:pt x="941908" y="325526"/>
                </a:lnTo>
                <a:lnTo>
                  <a:pt x="873329" y="223113"/>
                </a:lnTo>
                <a:lnTo>
                  <a:pt x="818007" y="223113"/>
                </a:lnTo>
                <a:lnTo>
                  <a:pt x="818007" y="325526"/>
                </a:lnTo>
                <a:lnTo>
                  <a:pt x="747599" y="325526"/>
                </a:lnTo>
                <a:close/>
                <a:moveTo>
                  <a:pt x="399669" y="5486"/>
                </a:moveTo>
                <a:lnTo>
                  <a:pt x="470078" y="5486"/>
                </a:lnTo>
                <a:lnTo>
                  <a:pt x="470078" y="186537"/>
                </a:lnTo>
                <a:cubicBezTo>
                  <a:pt x="470078" y="238658"/>
                  <a:pt x="496139" y="265633"/>
                  <a:pt x="539115" y="265633"/>
                </a:cubicBezTo>
                <a:cubicBezTo>
                  <a:pt x="582092" y="265633"/>
                  <a:pt x="608153" y="239573"/>
                  <a:pt x="608153" y="188823"/>
                </a:cubicBezTo>
                <a:lnTo>
                  <a:pt x="608153" y="5486"/>
                </a:lnTo>
                <a:lnTo>
                  <a:pt x="678561" y="5486"/>
                </a:lnTo>
                <a:lnTo>
                  <a:pt x="678561" y="186080"/>
                </a:lnTo>
                <a:cubicBezTo>
                  <a:pt x="678561" y="283007"/>
                  <a:pt x="624155" y="330555"/>
                  <a:pt x="538201" y="330555"/>
                </a:cubicBezTo>
                <a:cubicBezTo>
                  <a:pt x="452247" y="330555"/>
                  <a:pt x="399669" y="282549"/>
                  <a:pt x="399669" y="188366"/>
                </a:cubicBezTo>
                <a:close/>
                <a:moveTo>
                  <a:pt x="2993593" y="914"/>
                </a:moveTo>
                <a:cubicBezTo>
                  <a:pt x="3040228" y="914"/>
                  <a:pt x="3080004" y="15545"/>
                  <a:pt x="3112465" y="41605"/>
                </a:cubicBezTo>
                <a:lnTo>
                  <a:pt x="3075889" y="94640"/>
                </a:lnTo>
                <a:cubicBezTo>
                  <a:pt x="3047543" y="74981"/>
                  <a:pt x="3019654" y="63093"/>
                  <a:pt x="2992679" y="63093"/>
                </a:cubicBezTo>
                <a:cubicBezTo>
                  <a:pt x="2965704" y="63093"/>
                  <a:pt x="2951531" y="75438"/>
                  <a:pt x="2951531" y="90983"/>
                </a:cubicBezTo>
                <a:lnTo>
                  <a:pt x="2951531" y="91897"/>
                </a:lnTo>
                <a:cubicBezTo>
                  <a:pt x="2951531" y="112928"/>
                  <a:pt x="2965247" y="119786"/>
                  <a:pt x="3020568" y="133959"/>
                </a:cubicBezTo>
                <a:cubicBezTo>
                  <a:pt x="3085491" y="150876"/>
                  <a:pt x="3122066" y="174193"/>
                  <a:pt x="3122066" y="229971"/>
                </a:cubicBezTo>
                <a:lnTo>
                  <a:pt x="3122066" y="230886"/>
                </a:lnTo>
                <a:cubicBezTo>
                  <a:pt x="3122066" y="294437"/>
                  <a:pt x="3073603" y="330098"/>
                  <a:pt x="3004566" y="330098"/>
                </a:cubicBezTo>
                <a:cubicBezTo>
                  <a:pt x="2956103" y="330098"/>
                  <a:pt x="2907183" y="313182"/>
                  <a:pt x="2868778" y="278892"/>
                </a:cubicBezTo>
                <a:lnTo>
                  <a:pt x="2910383" y="229057"/>
                </a:lnTo>
                <a:cubicBezTo>
                  <a:pt x="2939186" y="252831"/>
                  <a:pt x="2969362" y="267919"/>
                  <a:pt x="3005938" y="267919"/>
                </a:cubicBezTo>
                <a:cubicBezTo>
                  <a:pt x="3034741" y="267919"/>
                  <a:pt x="3052115" y="256489"/>
                  <a:pt x="3052115" y="237744"/>
                </a:cubicBezTo>
                <a:lnTo>
                  <a:pt x="3052115" y="236829"/>
                </a:lnTo>
                <a:cubicBezTo>
                  <a:pt x="3052115" y="218999"/>
                  <a:pt x="3041142" y="209855"/>
                  <a:pt x="2987650" y="196139"/>
                </a:cubicBezTo>
                <a:cubicBezTo>
                  <a:pt x="2923184" y="179679"/>
                  <a:pt x="2881579" y="161849"/>
                  <a:pt x="2881579" y="98298"/>
                </a:cubicBezTo>
                <a:lnTo>
                  <a:pt x="2881579" y="97383"/>
                </a:lnTo>
                <a:cubicBezTo>
                  <a:pt x="2881579" y="39319"/>
                  <a:pt x="2928213" y="914"/>
                  <a:pt x="2993593" y="914"/>
                </a:cubicBezTo>
                <a:close/>
                <a:moveTo>
                  <a:pt x="2656561" y="0"/>
                </a:moveTo>
                <a:cubicBezTo>
                  <a:pt x="2755316" y="0"/>
                  <a:pt x="2826182" y="73609"/>
                  <a:pt x="2826182" y="164592"/>
                </a:cubicBezTo>
                <a:lnTo>
                  <a:pt x="2826182" y="165506"/>
                </a:lnTo>
                <a:cubicBezTo>
                  <a:pt x="2826182" y="256489"/>
                  <a:pt x="2754401" y="331013"/>
                  <a:pt x="2655646" y="331013"/>
                </a:cubicBezTo>
                <a:cubicBezTo>
                  <a:pt x="2556891" y="331013"/>
                  <a:pt x="2486025" y="257403"/>
                  <a:pt x="2486025" y="166421"/>
                </a:cubicBezTo>
                <a:lnTo>
                  <a:pt x="2486025" y="165506"/>
                </a:lnTo>
                <a:cubicBezTo>
                  <a:pt x="2486025" y="74523"/>
                  <a:pt x="2557806" y="0"/>
                  <a:pt x="2656561" y="0"/>
                </a:cubicBezTo>
                <a:close/>
                <a:moveTo>
                  <a:pt x="170536" y="0"/>
                </a:moveTo>
                <a:cubicBezTo>
                  <a:pt x="269291" y="0"/>
                  <a:pt x="340157" y="73609"/>
                  <a:pt x="340157" y="164592"/>
                </a:cubicBezTo>
                <a:lnTo>
                  <a:pt x="340157" y="165506"/>
                </a:lnTo>
                <a:cubicBezTo>
                  <a:pt x="340157" y="256489"/>
                  <a:pt x="268377" y="331013"/>
                  <a:pt x="169622" y="331013"/>
                </a:cubicBezTo>
                <a:cubicBezTo>
                  <a:pt x="70866" y="331013"/>
                  <a:pt x="0" y="257403"/>
                  <a:pt x="0" y="166421"/>
                </a:cubicBezTo>
                <a:lnTo>
                  <a:pt x="0" y="165506"/>
                </a:lnTo>
                <a:cubicBezTo>
                  <a:pt x="0" y="74523"/>
                  <a:pt x="71781" y="0"/>
                  <a:pt x="1705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123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mall, tree, sitting, little&#10;&#10;Description automatically generated">
            <a:extLst>
              <a:ext uri="{FF2B5EF4-FFF2-40B4-BE49-F238E27FC236}">
                <a16:creationId xmlns:a16="http://schemas.microsoft.com/office/drawing/2014/main" id="{FA99E898-08D7-ED4B-A24F-E4E398128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14" b="4212"/>
          <a:stretch/>
        </p:blipFill>
        <p:spPr>
          <a:xfrm>
            <a:off x="0" y="0"/>
            <a:ext cx="12192000" cy="6858000"/>
          </a:xfrm>
          <a:prstGeom prst="rect">
            <a:avLst/>
          </a:prstGeom>
        </p:spPr>
      </p:pic>
      <p:sp>
        <p:nvSpPr>
          <p:cNvPr id="12" name="Title 11">
            <a:extLst>
              <a:ext uri="{FF2B5EF4-FFF2-40B4-BE49-F238E27FC236}">
                <a16:creationId xmlns:a16="http://schemas.microsoft.com/office/drawing/2014/main" id="{40CF07D2-F4A2-994A-8901-51FA60DC2692}"/>
              </a:ext>
            </a:extLst>
          </p:cNvPr>
          <p:cNvSpPr>
            <a:spLocks noGrp="1"/>
          </p:cNvSpPr>
          <p:nvPr>
            <p:ph type="title"/>
          </p:nvPr>
        </p:nvSpPr>
        <p:spPr>
          <a:xfrm>
            <a:off x="609601" y="258747"/>
            <a:ext cx="10972799" cy="4922853"/>
          </a:xfrm>
        </p:spPr>
        <p:txBody>
          <a:bodyPr anchor="ctr"/>
          <a:lstStyle/>
          <a:p>
            <a:pPr algn="l"/>
            <a:r>
              <a:rPr lang="en-US" sz="3600" dirty="0">
                <a:solidFill>
                  <a:schemeClr val="bg1"/>
                </a:solidFill>
              </a:rPr>
              <a:t>2021 Insights</a:t>
            </a:r>
          </a:p>
        </p:txBody>
      </p:sp>
      <p:sp>
        <p:nvSpPr>
          <p:cNvPr id="3" name="Slide Number Placeholder 2">
            <a:extLst>
              <a:ext uri="{FF2B5EF4-FFF2-40B4-BE49-F238E27FC236}">
                <a16:creationId xmlns:a16="http://schemas.microsoft.com/office/drawing/2014/main" id="{9CE87754-4C0E-794C-AE85-565794CBE29D}"/>
              </a:ext>
            </a:extLst>
          </p:cNvPr>
          <p:cNvSpPr>
            <a:spLocks noGrp="1"/>
          </p:cNvSpPr>
          <p:nvPr>
            <p:ph type="sldNum" sz="quarter" idx="11"/>
          </p:nvPr>
        </p:nvSpPr>
        <p:spPr/>
        <p:txBody>
          <a:bodyPr/>
          <a:lstStyle/>
          <a:p>
            <a:fld id="{4E547FC5-224D-4B2B-AB96-D4331BB3CBEC}" type="slidenum">
              <a:rPr lang="en-US" smtClean="0"/>
              <a:pPr/>
              <a:t>20</a:t>
            </a:fld>
            <a:endParaRPr lang="en-US" dirty="0"/>
          </a:p>
        </p:txBody>
      </p:sp>
      <p:sp>
        <p:nvSpPr>
          <p:cNvPr id="2" name="Footer Placeholder 1">
            <a:extLst>
              <a:ext uri="{FF2B5EF4-FFF2-40B4-BE49-F238E27FC236}">
                <a16:creationId xmlns:a16="http://schemas.microsoft.com/office/drawing/2014/main" id="{F2D71755-3B81-3E45-8ED3-27F5179E4352}"/>
              </a:ext>
            </a:extLst>
          </p:cNvPr>
          <p:cNvSpPr>
            <a:spLocks noGrp="1"/>
          </p:cNvSpPr>
          <p:nvPr>
            <p:ph type="ftr" sz="quarter" idx="10"/>
          </p:nvPr>
        </p:nvSpPr>
        <p:spPr/>
        <p:txBody>
          <a:bodyPr/>
          <a:lstStyle/>
          <a:p>
            <a:r>
              <a:rPr lang="en-US" dirty="0"/>
              <a:t>© Leadership Circle | All Rights Reserved</a:t>
            </a:r>
          </a:p>
        </p:txBody>
      </p:sp>
      <p:sp>
        <p:nvSpPr>
          <p:cNvPr id="17" name="Title 1">
            <a:extLst>
              <a:ext uri="{FF2B5EF4-FFF2-40B4-BE49-F238E27FC236}">
                <a16:creationId xmlns:a16="http://schemas.microsoft.com/office/drawing/2014/main" id="{985BE61C-AFED-724B-8911-B482CFA356C7}"/>
              </a:ext>
            </a:extLst>
          </p:cNvPr>
          <p:cNvSpPr txBox="1">
            <a:spLocks/>
          </p:cNvSpPr>
          <p:nvPr/>
        </p:nvSpPr>
        <p:spPr>
          <a:xfrm>
            <a:off x="7518400" y="1981129"/>
            <a:ext cx="4063999" cy="6693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endParaRPr lang="en-US" sz="2800" b="1" dirty="0">
              <a:solidFill>
                <a:schemeClr val="bg1"/>
              </a:solidFill>
              <a:latin typeface="Helvetica" pitchFamily="2" charset="0"/>
              <a:cs typeface="Gotham Medium" pitchFamily="2" charset="0"/>
            </a:endParaRPr>
          </a:p>
        </p:txBody>
      </p:sp>
      <p:sp>
        <p:nvSpPr>
          <p:cNvPr id="18" name="Content Placeholder 2">
            <a:extLst>
              <a:ext uri="{FF2B5EF4-FFF2-40B4-BE49-F238E27FC236}">
                <a16:creationId xmlns:a16="http://schemas.microsoft.com/office/drawing/2014/main" id="{66E2D16F-13A6-6C42-BD78-F0C8A0BCDBB1}"/>
              </a:ext>
            </a:extLst>
          </p:cNvPr>
          <p:cNvSpPr txBox="1">
            <a:spLocks/>
          </p:cNvSpPr>
          <p:nvPr/>
        </p:nvSpPr>
        <p:spPr>
          <a:xfrm>
            <a:off x="7518400" y="609601"/>
            <a:ext cx="3971235" cy="5257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dirty="0">
                <a:solidFill>
                  <a:schemeClr val="bg1"/>
                </a:solidFill>
                <a:latin typeface="Helvetica" pitchFamily="2" charset="0"/>
                <a:cs typeface="Gotham Book" pitchFamily="2" charset="0"/>
              </a:rPr>
              <a:t>A call for more of my true / authentic self</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Use of my unique gifts and potential</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Gratitude</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Connection</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 Grace for myself and others</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 Leaning into Purpose</a:t>
            </a:r>
          </a:p>
          <a:p>
            <a:endParaRPr lang="en-US" sz="2800" dirty="0">
              <a:solidFill>
                <a:schemeClr val="bg1"/>
              </a:solidFill>
              <a:latin typeface="Helvetica" pitchFamily="2" charset="0"/>
              <a:cs typeface="Gotham Book" pitchFamily="2" charset="0"/>
            </a:endParaRPr>
          </a:p>
        </p:txBody>
      </p:sp>
    </p:spTree>
    <p:extLst>
      <p:ext uri="{BB962C8B-B14F-4D97-AF65-F5344CB8AC3E}">
        <p14:creationId xmlns:p14="http://schemas.microsoft.com/office/powerpoint/2010/main" val="24985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mall, tree, sitting, little&#10;&#10;Description automatically generated">
            <a:extLst>
              <a:ext uri="{FF2B5EF4-FFF2-40B4-BE49-F238E27FC236}">
                <a16:creationId xmlns:a16="http://schemas.microsoft.com/office/drawing/2014/main" id="{FA99E898-08D7-ED4B-A24F-E4E398128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14" b="4212"/>
          <a:stretch/>
        </p:blipFill>
        <p:spPr>
          <a:xfrm>
            <a:off x="0" y="0"/>
            <a:ext cx="12192000" cy="6858000"/>
          </a:xfrm>
          <a:prstGeom prst="rect">
            <a:avLst/>
          </a:prstGeom>
        </p:spPr>
      </p:pic>
      <p:sp>
        <p:nvSpPr>
          <p:cNvPr id="12" name="Title 11">
            <a:extLst>
              <a:ext uri="{FF2B5EF4-FFF2-40B4-BE49-F238E27FC236}">
                <a16:creationId xmlns:a16="http://schemas.microsoft.com/office/drawing/2014/main" id="{40CF07D2-F4A2-994A-8901-51FA60DC2692}"/>
              </a:ext>
            </a:extLst>
          </p:cNvPr>
          <p:cNvSpPr>
            <a:spLocks noGrp="1"/>
          </p:cNvSpPr>
          <p:nvPr>
            <p:ph type="title"/>
          </p:nvPr>
        </p:nvSpPr>
        <p:spPr>
          <a:xfrm>
            <a:off x="381000" y="246697"/>
            <a:ext cx="11201400" cy="5185315"/>
          </a:xfrm>
        </p:spPr>
        <p:txBody>
          <a:bodyPr anchor="ctr"/>
          <a:lstStyle/>
          <a:p>
            <a:pPr algn="l"/>
            <a:r>
              <a:rPr lang="en-US" sz="3600" dirty="0">
                <a:solidFill>
                  <a:schemeClr val="bg1"/>
                </a:solidFill>
              </a:rPr>
              <a:t>2022 Priorities</a:t>
            </a:r>
          </a:p>
        </p:txBody>
      </p:sp>
      <p:sp>
        <p:nvSpPr>
          <p:cNvPr id="3" name="Slide Number Placeholder 2">
            <a:extLst>
              <a:ext uri="{FF2B5EF4-FFF2-40B4-BE49-F238E27FC236}">
                <a16:creationId xmlns:a16="http://schemas.microsoft.com/office/drawing/2014/main" id="{9CE87754-4C0E-794C-AE85-565794CBE29D}"/>
              </a:ext>
            </a:extLst>
          </p:cNvPr>
          <p:cNvSpPr>
            <a:spLocks noGrp="1"/>
          </p:cNvSpPr>
          <p:nvPr>
            <p:ph type="sldNum" sz="quarter" idx="11"/>
          </p:nvPr>
        </p:nvSpPr>
        <p:spPr/>
        <p:txBody>
          <a:bodyPr/>
          <a:lstStyle/>
          <a:p>
            <a:fld id="{4E547FC5-224D-4B2B-AB96-D4331BB3CBEC}" type="slidenum">
              <a:rPr lang="en-US" smtClean="0"/>
              <a:pPr/>
              <a:t>21</a:t>
            </a:fld>
            <a:endParaRPr lang="en-US" dirty="0"/>
          </a:p>
        </p:txBody>
      </p:sp>
      <p:sp>
        <p:nvSpPr>
          <p:cNvPr id="2" name="Footer Placeholder 1">
            <a:extLst>
              <a:ext uri="{FF2B5EF4-FFF2-40B4-BE49-F238E27FC236}">
                <a16:creationId xmlns:a16="http://schemas.microsoft.com/office/drawing/2014/main" id="{F2D71755-3B81-3E45-8ED3-27F5179E4352}"/>
              </a:ext>
            </a:extLst>
          </p:cNvPr>
          <p:cNvSpPr>
            <a:spLocks noGrp="1"/>
          </p:cNvSpPr>
          <p:nvPr>
            <p:ph type="ftr" sz="quarter" idx="10"/>
          </p:nvPr>
        </p:nvSpPr>
        <p:spPr/>
        <p:txBody>
          <a:bodyPr/>
          <a:lstStyle/>
          <a:p>
            <a:r>
              <a:rPr lang="en-US" dirty="0"/>
              <a:t>© Leadership Circle | All Rights Reserved</a:t>
            </a:r>
          </a:p>
        </p:txBody>
      </p:sp>
      <p:sp>
        <p:nvSpPr>
          <p:cNvPr id="17" name="Title 1">
            <a:extLst>
              <a:ext uri="{FF2B5EF4-FFF2-40B4-BE49-F238E27FC236}">
                <a16:creationId xmlns:a16="http://schemas.microsoft.com/office/drawing/2014/main" id="{985BE61C-AFED-724B-8911-B482CFA356C7}"/>
              </a:ext>
            </a:extLst>
          </p:cNvPr>
          <p:cNvSpPr txBox="1">
            <a:spLocks/>
          </p:cNvSpPr>
          <p:nvPr/>
        </p:nvSpPr>
        <p:spPr>
          <a:xfrm>
            <a:off x="7518400" y="1981129"/>
            <a:ext cx="4063999" cy="6693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endParaRPr lang="en-US" sz="2800" b="1" dirty="0">
              <a:solidFill>
                <a:schemeClr val="bg1"/>
              </a:solidFill>
              <a:latin typeface="Helvetica" pitchFamily="2" charset="0"/>
              <a:cs typeface="Gotham Medium" pitchFamily="2" charset="0"/>
            </a:endParaRPr>
          </a:p>
        </p:txBody>
      </p:sp>
      <p:sp>
        <p:nvSpPr>
          <p:cNvPr id="18" name="Content Placeholder 2">
            <a:extLst>
              <a:ext uri="{FF2B5EF4-FFF2-40B4-BE49-F238E27FC236}">
                <a16:creationId xmlns:a16="http://schemas.microsoft.com/office/drawing/2014/main" id="{66E2D16F-13A6-6C42-BD78-F0C8A0BCDBB1}"/>
              </a:ext>
            </a:extLst>
          </p:cNvPr>
          <p:cNvSpPr txBox="1">
            <a:spLocks/>
          </p:cNvSpPr>
          <p:nvPr/>
        </p:nvSpPr>
        <p:spPr>
          <a:xfrm>
            <a:off x="7239000" y="457201"/>
            <a:ext cx="4250635" cy="57150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Helvetica Ligh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dirty="0">
                <a:solidFill>
                  <a:schemeClr val="bg1"/>
                </a:solidFill>
                <a:latin typeface="Helvetica" pitchFamily="2" charset="0"/>
                <a:cs typeface="Gotham Book" pitchFamily="2" charset="0"/>
              </a:rPr>
              <a:t> </a:t>
            </a:r>
          </a:p>
          <a:p>
            <a:pPr marL="0" indent="0">
              <a:buNone/>
            </a:pPr>
            <a:r>
              <a:rPr lang="en-US" sz="2200" dirty="0">
                <a:solidFill>
                  <a:schemeClr val="bg1"/>
                </a:solidFill>
                <a:latin typeface="Helvetica" pitchFamily="2" charset="0"/>
                <a:cs typeface="Gotham Book" pitchFamily="2" charset="0"/>
              </a:rPr>
              <a:t>Practitioner Confidence and Competence</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Global touch</a:t>
            </a:r>
          </a:p>
          <a:p>
            <a:pPr marL="0" indent="0">
              <a:buNone/>
            </a:pPr>
            <a:r>
              <a:rPr lang="en-US" sz="2200" dirty="0">
                <a:solidFill>
                  <a:schemeClr val="bg1"/>
                </a:solidFill>
                <a:latin typeface="Helvetica" pitchFamily="2" charset="0"/>
                <a:cs typeface="Gotham Book" pitchFamily="2" charset="0"/>
              </a:rPr>
              <a:t> </a:t>
            </a:r>
          </a:p>
          <a:p>
            <a:pPr marL="0" indent="0">
              <a:buNone/>
            </a:pPr>
            <a:r>
              <a:rPr lang="en-US" sz="2200" dirty="0">
                <a:solidFill>
                  <a:schemeClr val="bg1"/>
                </a:solidFill>
                <a:latin typeface="Helvetica" pitchFamily="2" charset="0"/>
                <a:cs typeface="Gotham Book" pitchFamily="2" charset="0"/>
              </a:rPr>
              <a:t>Greater call for  great (</a:t>
            </a:r>
            <a:r>
              <a:rPr lang="en-US" sz="2200" i="1" dirty="0">
                <a:solidFill>
                  <a:schemeClr val="bg1"/>
                </a:solidFill>
                <a:latin typeface="Helvetica" pitchFamily="2" charset="0"/>
                <a:cs typeface="Gotham Book" pitchFamily="2" charset="0"/>
              </a:rPr>
              <a:t>intentional</a:t>
            </a:r>
            <a:r>
              <a:rPr lang="en-US" sz="2200" dirty="0">
                <a:solidFill>
                  <a:schemeClr val="bg1"/>
                </a:solidFill>
                <a:latin typeface="Helvetica" pitchFamily="2" charset="0"/>
                <a:cs typeface="Gotham Book" pitchFamily="2" charset="0"/>
              </a:rPr>
              <a:t>) leadership</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Technology </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Product expansion</a:t>
            </a:r>
          </a:p>
          <a:p>
            <a:pPr marL="0" indent="0">
              <a:buNone/>
            </a:pPr>
            <a:endParaRPr lang="en-US" sz="2200" dirty="0">
              <a:solidFill>
                <a:schemeClr val="bg1"/>
              </a:solidFill>
              <a:latin typeface="Helvetica" pitchFamily="2" charset="0"/>
              <a:cs typeface="Gotham Book" pitchFamily="2" charset="0"/>
            </a:endParaRPr>
          </a:p>
          <a:p>
            <a:pPr marL="0" indent="0">
              <a:buNone/>
            </a:pPr>
            <a:r>
              <a:rPr lang="en-US" sz="2200" dirty="0">
                <a:solidFill>
                  <a:schemeClr val="bg1"/>
                </a:solidFill>
                <a:latin typeface="Helvetica" pitchFamily="2" charset="0"/>
                <a:cs typeface="Gotham Book" pitchFamily="2" charset="0"/>
              </a:rPr>
              <a:t>Access to resources &amp; success stories</a:t>
            </a:r>
          </a:p>
          <a:p>
            <a:pPr marL="0" indent="0">
              <a:buFont typeface="Arial" panose="020B0604020202020204" pitchFamily="34" charset="0"/>
              <a:buNone/>
            </a:pPr>
            <a:endParaRPr lang="en-US" sz="2800" dirty="0">
              <a:solidFill>
                <a:schemeClr val="bg1"/>
              </a:solidFill>
              <a:latin typeface="Helvetica" pitchFamily="2" charset="0"/>
              <a:cs typeface="Gotham Book" pitchFamily="2" charset="0"/>
            </a:endParaRPr>
          </a:p>
          <a:p>
            <a:endParaRPr lang="en-US" sz="2800" dirty="0">
              <a:solidFill>
                <a:schemeClr val="bg1"/>
              </a:solidFill>
              <a:latin typeface="Helvetica" pitchFamily="2" charset="0"/>
              <a:cs typeface="Gotham Book" pitchFamily="2" charset="0"/>
            </a:endParaRPr>
          </a:p>
        </p:txBody>
      </p:sp>
    </p:spTree>
    <p:extLst>
      <p:ext uri="{BB962C8B-B14F-4D97-AF65-F5344CB8AC3E}">
        <p14:creationId xmlns:p14="http://schemas.microsoft.com/office/powerpoint/2010/main" val="276607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81657AA-AF5C-423F-BD55-385E4E3A663D}"/>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t="7919" b="7919"/>
          <a:stretch/>
        </p:blipFill>
        <p:spPr>
          <a:xfrm>
            <a:off x="-15875" y="0"/>
            <a:ext cx="12207875" cy="6858000"/>
          </a:xfrm>
        </p:spPr>
      </p:pic>
      <p:sp>
        <p:nvSpPr>
          <p:cNvPr id="5" name="Slide Number Placeholder 4">
            <a:extLst>
              <a:ext uri="{FF2B5EF4-FFF2-40B4-BE49-F238E27FC236}">
                <a16:creationId xmlns:a16="http://schemas.microsoft.com/office/drawing/2014/main" id="{0ED82B7A-7097-054E-A2C5-4D6A9CE1BB3F}"/>
              </a:ext>
            </a:extLst>
          </p:cNvPr>
          <p:cNvSpPr>
            <a:spLocks noGrp="1"/>
          </p:cNvSpPr>
          <p:nvPr>
            <p:ph type="sldNum" sz="quarter" idx="11"/>
          </p:nvPr>
        </p:nvSpPr>
        <p:spPr/>
        <p:txBody>
          <a:bodyPr/>
          <a:lstStyle/>
          <a:p>
            <a:fld id="{4E547FC5-224D-4B2B-AB96-D4331BB3CBEC}" type="slidenum">
              <a:rPr lang="en-US" smtClean="0"/>
              <a:pPr/>
              <a:t>22</a:t>
            </a:fld>
            <a:endParaRPr lang="en-US" dirty="0"/>
          </a:p>
        </p:txBody>
      </p:sp>
      <p:sp>
        <p:nvSpPr>
          <p:cNvPr id="2" name="Footer Placeholder 1">
            <a:extLst>
              <a:ext uri="{FF2B5EF4-FFF2-40B4-BE49-F238E27FC236}">
                <a16:creationId xmlns:a16="http://schemas.microsoft.com/office/drawing/2014/main" id="{9BB18B37-68B2-A641-ABC9-146A4F4229FA}"/>
              </a:ext>
            </a:extLst>
          </p:cNvPr>
          <p:cNvSpPr>
            <a:spLocks noGrp="1"/>
          </p:cNvSpPr>
          <p:nvPr>
            <p:ph type="ftr" sz="quarter" idx="10"/>
          </p:nvPr>
        </p:nvSpPr>
        <p:spPr/>
        <p:txBody>
          <a:bodyPr/>
          <a:lstStyle/>
          <a:p>
            <a:r>
              <a:rPr lang="en-US" dirty="0"/>
              <a:t>© Leadership Circle | All Rights Reserved</a:t>
            </a:r>
          </a:p>
        </p:txBody>
      </p:sp>
      <p:sp>
        <p:nvSpPr>
          <p:cNvPr id="9" name="Content Placeholder 2">
            <a:extLst>
              <a:ext uri="{FF2B5EF4-FFF2-40B4-BE49-F238E27FC236}">
                <a16:creationId xmlns:a16="http://schemas.microsoft.com/office/drawing/2014/main" id="{3FADAFCE-52D9-7540-A30B-46580E743700}"/>
              </a:ext>
            </a:extLst>
          </p:cNvPr>
          <p:cNvSpPr txBox="1">
            <a:spLocks/>
          </p:cNvSpPr>
          <p:nvPr/>
        </p:nvSpPr>
        <p:spPr>
          <a:xfrm>
            <a:off x="6690167" y="4101556"/>
            <a:ext cx="4880658" cy="2637479"/>
          </a:xfrm>
          <a:prstGeom prst="rect">
            <a:avLst/>
          </a:prstGeom>
        </p:spPr>
        <p:txBody>
          <a:bodyPr>
            <a:normAutofit/>
          </a:bodyPr>
          <a:lst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3200" dirty="0">
              <a:solidFill>
                <a:schemeClr val="bg1"/>
              </a:solidFill>
              <a:latin typeface="Helvetica" pitchFamily="2" charset="0"/>
              <a:cs typeface="Gotham Book" pitchFamily="2" charset="0"/>
            </a:endParaRPr>
          </a:p>
        </p:txBody>
      </p:sp>
      <p:sp>
        <p:nvSpPr>
          <p:cNvPr id="10" name="Title 1">
            <a:extLst>
              <a:ext uri="{FF2B5EF4-FFF2-40B4-BE49-F238E27FC236}">
                <a16:creationId xmlns:a16="http://schemas.microsoft.com/office/drawing/2014/main" id="{57024DF3-39DA-4341-9800-DEBFFBBE3AF3}"/>
              </a:ext>
            </a:extLst>
          </p:cNvPr>
          <p:cNvSpPr>
            <a:spLocks noGrp="1"/>
          </p:cNvSpPr>
          <p:nvPr>
            <p:ph type="title"/>
          </p:nvPr>
        </p:nvSpPr>
        <p:spPr>
          <a:xfrm>
            <a:off x="4871720" y="3429000"/>
            <a:ext cx="6507479" cy="2362200"/>
          </a:xfrm>
        </p:spPr>
        <p:txBody>
          <a:bodyPr/>
          <a:lstStyle/>
          <a:p>
            <a:r>
              <a:rPr lang="en-US" sz="1800" b="1" dirty="0">
                <a:solidFill>
                  <a:schemeClr val="bg1"/>
                </a:solidFill>
                <a:latin typeface="Helvetica" pitchFamily="2" charset="0"/>
                <a:cs typeface="Gotham Bold" pitchFamily="2" charset="0"/>
              </a:rPr>
              <a:t>Community Breakout Session:</a:t>
            </a:r>
            <a:br>
              <a:rPr lang="en-US" sz="1800" b="1" dirty="0">
                <a:solidFill>
                  <a:schemeClr val="bg1"/>
                </a:solidFill>
                <a:latin typeface="Helvetica" pitchFamily="2" charset="0"/>
                <a:cs typeface="Gotham Bold" pitchFamily="2" charset="0"/>
              </a:rPr>
            </a:br>
            <a:r>
              <a:rPr lang="en-US" sz="3200" b="1" dirty="0">
                <a:solidFill>
                  <a:schemeClr val="bg1"/>
                </a:solidFill>
                <a:latin typeface="Helvetica" pitchFamily="2" charset="0"/>
                <a:cs typeface="Gotham Bold" pitchFamily="2" charset="0"/>
              </a:rPr>
              <a:t>What are your biggest learnings from 2021?</a:t>
            </a:r>
            <a:br>
              <a:rPr lang="en-US" sz="3200" b="1" dirty="0">
                <a:solidFill>
                  <a:schemeClr val="bg1"/>
                </a:solidFill>
                <a:latin typeface="Helvetica" pitchFamily="2" charset="0"/>
                <a:cs typeface="Gotham Bold" pitchFamily="2" charset="0"/>
              </a:rPr>
            </a:br>
            <a:br>
              <a:rPr lang="en-US" sz="3200" b="1" dirty="0">
                <a:solidFill>
                  <a:schemeClr val="bg1"/>
                </a:solidFill>
                <a:latin typeface="Helvetica" pitchFamily="2" charset="0"/>
                <a:cs typeface="Gotham Bold" pitchFamily="2" charset="0"/>
              </a:rPr>
            </a:br>
            <a:r>
              <a:rPr lang="en-US" sz="3200" b="1" dirty="0">
                <a:solidFill>
                  <a:schemeClr val="bg1"/>
                </a:solidFill>
                <a:latin typeface="Helvetica" pitchFamily="2" charset="0"/>
                <a:cs typeface="Gotham Bold" pitchFamily="2" charset="0"/>
              </a:rPr>
              <a:t>What is your intention for 2022?</a:t>
            </a:r>
            <a:endParaRPr lang="en-US" dirty="0">
              <a:solidFill>
                <a:schemeClr val="bg1"/>
              </a:solidFill>
            </a:endParaRPr>
          </a:p>
        </p:txBody>
      </p:sp>
    </p:spTree>
    <p:extLst>
      <p:ext uri="{BB962C8B-B14F-4D97-AF65-F5344CB8AC3E}">
        <p14:creationId xmlns:p14="http://schemas.microsoft.com/office/powerpoint/2010/main" val="241183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tree&#10;&#10;Description automatically generated with low confidence">
            <a:extLst>
              <a:ext uri="{FF2B5EF4-FFF2-40B4-BE49-F238E27FC236}">
                <a16:creationId xmlns:a16="http://schemas.microsoft.com/office/drawing/2014/main" id="{DA2A6CE0-230A-964D-B92F-1F42B20C22B9}"/>
              </a:ext>
            </a:extLst>
          </p:cNvPr>
          <p:cNvPicPr>
            <a:picLocks noChangeAspect="1"/>
          </p:cNvPicPr>
          <p:nvPr/>
        </p:nvPicPr>
        <p:blipFill rotWithShape="1">
          <a:blip r:embed="rId3">
            <a:extLst>
              <a:ext uri="{28A0092B-C50C-407E-A947-70E740481C1C}">
                <a14:useLocalDpi xmlns:a14="http://schemas.microsoft.com/office/drawing/2010/main" val="0"/>
              </a:ext>
            </a:extLst>
          </a:blip>
          <a:srcRect b="68360"/>
          <a:stretch/>
        </p:blipFill>
        <p:spPr>
          <a:xfrm>
            <a:off x="-1" y="0"/>
            <a:ext cx="12192002" cy="6858000"/>
          </a:xfrm>
          <a:prstGeom prst="rect">
            <a:avLst/>
          </a:prstGeom>
        </p:spPr>
      </p:pic>
      <p:sp>
        <p:nvSpPr>
          <p:cNvPr id="4" name="Slide Number Placeholder 3">
            <a:extLst>
              <a:ext uri="{FF2B5EF4-FFF2-40B4-BE49-F238E27FC236}">
                <a16:creationId xmlns:a16="http://schemas.microsoft.com/office/drawing/2014/main" id="{3B955AFB-7E0A-D44C-BF7C-14A61CA0ABF1}"/>
              </a:ext>
            </a:extLst>
          </p:cNvPr>
          <p:cNvSpPr>
            <a:spLocks noGrp="1"/>
          </p:cNvSpPr>
          <p:nvPr>
            <p:ph type="sldNum" sz="quarter" idx="11"/>
          </p:nvPr>
        </p:nvSpPr>
        <p:spPr/>
        <p:txBody>
          <a:bodyPr/>
          <a:lstStyle/>
          <a:p>
            <a:fld id="{4E547FC5-224D-4B2B-AB96-D4331BB3CBEC}" type="slidenum">
              <a:rPr lang="en-US" smtClean="0"/>
              <a:pPr/>
              <a:t>23</a:t>
            </a:fld>
            <a:endParaRPr lang="en-US" dirty="0"/>
          </a:p>
        </p:txBody>
      </p:sp>
      <p:sp>
        <p:nvSpPr>
          <p:cNvPr id="2" name="Footer Placeholder 1">
            <a:extLst>
              <a:ext uri="{FF2B5EF4-FFF2-40B4-BE49-F238E27FC236}">
                <a16:creationId xmlns:a16="http://schemas.microsoft.com/office/drawing/2014/main" id="{8350C5FF-F9C6-E144-8537-7358D881F851}"/>
              </a:ext>
            </a:extLst>
          </p:cNvPr>
          <p:cNvSpPr>
            <a:spLocks noGrp="1"/>
          </p:cNvSpPr>
          <p:nvPr>
            <p:ph type="ftr" sz="quarter" idx="10"/>
          </p:nvPr>
        </p:nvSpPr>
        <p:spPr/>
        <p:txBody>
          <a:bodyPr/>
          <a:lstStyle/>
          <a:p>
            <a:r>
              <a:rPr lang="en-US" dirty="0"/>
              <a:t>© Leadership Circle | All Rights Reserved</a:t>
            </a:r>
          </a:p>
        </p:txBody>
      </p:sp>
      <p:pic>
        <p:nvPicPr>
          <p:cNvPr id="11" name="Picture 10" descr="A black and white sign&#10;&#10;Description automatically generated with low confidence">
            <a:extLst>
              <a:ext uri="{FF2B5EF4-FFF2-40B4-BE49-F238E27FC236}">
                <a16:creationId xmlns:a16="http://schemas.microsoft.com/office/drawing/2014/main" id="{915B82C7-7115-5F4B-8596-0DE386A1E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1669" y="6280532"/>
            <a:ext cx="1215061" cy="466344"/>
          </a:xfrm>
          <a:prstGeom prst="rect">
            <a:avLst/>
          </a:prstGeom>
        </p:spPr>
      </p:pic>
      <p:sp>
        <p:nvSpPr>
          <p:cNvPr id="9" name="Title 2">
            <a:extLst>
              <a:ext uri="{FF2B5EF4-FFF2-40B4-BE49-F238E27FC236}">
                <a16:creationId xmlns:a16="http://schemas.microsoft.com/office/drawing/2014/main" id="{C53DD6F8-42E3-CF4B-988A-35814963DF48}"/>
              </a:ext>
            </a:extLst>
          </p:cNvPr>
          <p:cNvSpPr txBox="1">
            <a:spLocks/>
          </p:cNvSpPr>
          <p:nvPr/>
        </p:nvSpPr>
        <p:spPr>
          <a:xfrm>
            <a:off x="794521" y="1905000"/>
            <a:ext cx="5301479" cy="34289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r>
              <a:rPr lang="en-US" sz="3200" b="1" dirty="0">
                <a:solidFill>
                  <a:schemeClr val="bg1"/>
                </a:solidFill>
                <a:latin typeface="Helvetica" pitchFamily="2" charset="0"/>
                <a:cs typeface="Gotham Medium" pitchFamily="2" charset="0"/>
              </a:rPr>
              <a:t>Wishing all of you a healthy and happy  holiday season!</a:t>
            </a:r>
          </a:p>
          <a:p>
            <a:r>
              <a:rPr lang="en-US" sz="3200" b="1" dirty="0">
                <a:solidFill>
                  <a:schemeClr val="bg1"/>
                </a:solidFill>
                <a:latin typeface="Helvetica" pitchFamily="2" charset="0"/>
                <a:cs typeface="Gotham Medium" pitchFamily="2" charset="0"/>
              </a:rPr>
              <a:t>Thank you for joining us today.</a:t>
            </a:r>
          </a:p>
        </p:txBody>
      </p:sp>
    </p:spTree>
    <p:extLst>
      <p:ext uri="{BB962C8B-B14F-4D97-AF65-F5344CB8AC3E}">
        <p14:creationId xmlns:p14="http://schemas.microsoft.com/office/powerpoint/2010/main" val="30404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CBF1E5-A655-7C4B-BFC6-BFB28B9D3CDA}"/>
              </a:ext>
            </a:extLst>
          </p:cNvPr>
          <p:cNvSpPr>
            <a:spLocks noGrp="1"/>
          </p:cNvSpPr>
          <p:nvPr>
            <p:ph type="title"/>
          </p:nvPr>
        </p:nvSpPr>
        <p:spPr/>
        <p:txBody>
          <a:bodyPr/>
          <a:lstStyle/>
          <a:p>
            <a:r>
              <a:rPr lang="en-US" dirty="0"/>
              <a:t>WELCOME!!</a:t>
            </a:r>
          </a:p>
        </p:txBody>
      </p:sp>
      <p:sp>
        <p:nvSpPr>
          <p:cNvPr id="9" name="Content Placeholder 8">
            <a:extLst>
              <a:ext uri="{FF2B5EF4-FFF2-40B4-BE49-F238E27FC236}">
                <a16:creationId xmlns:a16="http://schemas.microsoft.com/office/drawing/2014/main" id="{D8FC8D53-7FB4-3840-B3D1-8E3BA945D2B8}"/>
              </a:ext>
            </a:extLst>
          </p:cNvPr>
          <p:cNvSpPr>
            <a:spLocks noGrp="1"/>
          </p:cNvSpPr>
          <p:nvPr>
            <p:ph sz="quarter" idx="12"/>
          </p:nvPr>
        </p:nvSpPr>
        <p:spPr>
          <a:xfrm>
            <a:off x="6390392" y="1493838"/>
            <a:ext cx="5192007" cy="4853305"/>
          </a:xfrm>
        </p:spPr>
        <p:txBody>
          <a:bodyPr>
            <a:normAutofit/>
          </a:bodyPr>
          <a:lstStyle/>
          <a:p>
            <a:r>
              <a:rPr lang="en-US" sz="2400" dirty="0">
                <a:solidFill>
                  <a:srgbClr val="0E101A"/>
                </a:solidFill>
                <a:effectLst/>
                <a:latin typeface="Calibri" panose="020F0502020204030204" pitchFamily="34" charset="0"/>
                <a:ea typeface="Times New Roman" panose="02020603050405020304" pitchFamily="18" charset="0"/>
              </a:rPr>
              <a:t>A time to reflect on ourselves, our businesses, and the world around us. </a:t>
            </a:r>
          </a:p>
          <a:p>
            <a:r>
              <a:rPr lang="en-US" sz="2400" dirty="0">
                <a:solidFill>
                  <a:srgbClr val="0E101A"/>
                </a:solidFill>
                <a:effectLst/>
                <a:latin typeface="Calibri" panose="020F0502020204030204" pitchFamily="34" charset="0"/>
                <a:ea typeface="Times New Roman" panose="02020603050405020304" pitchFamily="18" charset="0"/>
              </a:rPr>
              <a:t>A “Check In” to commune with one another. </a:t>
            </a:r>
          </a:p>
          <a:p>
            <a:r>
              <a:rPr lang="en-US" dirty="0">
                <a:solidFill>
                  <a:srgbClr val="0E101A"/>
                </a:solidFill>
                <a:latin typeface="Calibri" panose="020F0502020204030204" pitchFamily="34" charset="0"/>
                <a:ea typeface="Times New Roman" panose="02020603050405020304" pitchFamily="18" charset="0"/>
              </a:rPr>
              <a:t>Updates from </a:t>
            </a:r>
            <a:r>
              <a:rPr lang="en-US" sz="24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senior leaders at Leadership Circle.</a:t>
            </a:r>
          </a:p>
          <a:p>
            <a:r>
              <a:rPr lang="en-US" sz="24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Call to Action: Plans to position  ourselves, our minds, and our business for 2022.</a:t>
            </a:r>
            <a:br>
              <a:rPr lang="en-US" sz="2400" dirty="0">
                <a:solidFill>
                  <a:srgbClr val="0E101A"/>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0" name="Footer Placeholder 9">
            <a:extLst>
              <a:ext uri="{FF2B5EF4-FFF2-40B4-BE49-F238E27FC236}">
                <a16:creationId xmlns:a16="http://schemas.microsoft.com/office/drawing/2014/main" id="{C1CE4357-9EB2-C54A-AC17-6397605F249F}"/>
              </a:ext>
            </a:extLst>
          </p:cNvPr>
          <p:cNvSpPr>
            <a:spLocks noGrp="1"/>
          </p:cNvSpPr>
          <p:nvPr>
            <p:ph type="ftr" sz="quarter" idx="10"/>
          </p:nvPr>
        </p:nvSpPr>
        <p:spPr/>
        <p:txBody>
          <a:bodyPr/>
          <a:lstStyle/>
          <a:p>
            <a:r>
              <a:rPr lang="en-US"/>
              <a:t>© Leadership Circle | All Rights Reserved</a:t>
            </a:r>
            <a:endParaRPr lang="en-US" dirty="0"/>
          </a:p>
        </p:txBody>
      </p:sp>
      <p:sp>
        <p:nvSpPr>
          <p:cNvPr id="11" name="Slide Number Placeholder 10">
            <a:extLst>
              <a:ext uri="{FF2B5EF4-FFF2-40B4-BE49-F238E27FC236}">
                <a16:creationId xmlns:a16="http://schemas.microsoft.com/office/drawing/2014/main" id="{0F44E4E4-565E-0A46-A508-B93F78C77050}"/>
              </a:ext>
            </a:extLst>
          </p:cNvPr>
          <p:cNvSpPr>
            <a:spLocks noGrp="1"/>
          </p:cNvSpPr>
          <p:nvPr>
            <p:ph type="sldNum" sz="quarter" idx="11"/>
          </p:nvPr>
        </p:nvSpPr>
        <p:spPr/>
        <p:txBody>
          <a:bodyPr/>
          <a:lstStyle/>
          <a:p>
            <a:fld id="{4E547FC5-224D-4B2B-AB96-D4331BB3CBEC}" type="slidenum">
              <a:rPr lang="en-US" smtClean="0"/>
              <a:pPr/>
              <a:t>3</a:t>
            </a:fld>
            <a:endParaRPr lang="en-US" dirty="0"/>
          </a:p>
        </p:txBody>
      </p:sp>
    </p:spTree>
    <p:extLst>
      <p:ext uri="{BB962C8B-B14F-4D97-AF65-F5344CB8AC3E}">
        <p14:creationId xmlns:p14="http://schemas.microsoft.com/office/powerpoint/2010/main" val="166511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A08F99-976F-2E43-9368-304F845210FA}"/>
              </a:ext>
            </a:extLst>
          </p:cNvPr>
          <p:cNvPicPr>
            <a:picLocks noChangeAspect="1"/>
          </p:cNvPicPr>
          <p:nvPr/>
        </p:nvPicPr>
        <p:blipFill rotWithShape="1">
          <a:blip r:embed="rId3">
            <a:extLst>
              <a:ext uri="{28A0092B-C50C-407E-A947-70E740481C1C}">
                <a14:useLocalDpi xmlns:a14="http://schemas.microsoft.com/office/drawing/2010/main" val="0"/>
              </a:ext>
            </a:extLst>
          </a:blip>
          <a:srcRect l="496" t="18664" r="510" b="50000"/>
          <a:stretch/>
        </p:blipFill>
        <p:spPr>
          <a:xfrm flipH="1">
            <a:off x="-1" y="0"/>
            <a:ext cx="12190195" cy="6858000"/>
          </a:xfrm>
          <a:prstGeom prst="rect">
            <a:avLst/>
          </a:prstGeom>
        </p:spPr>
      </p:pic>
      <p:sp>
        <p:nvSpPr>
          <p:cNvPr id="7" name="Rectangle 6">
            <a:extLst>
              <a:ext uri="{FF2B5EF4-FFF2-40B4-BE49-F238E27FC236}">
                <a16:creationId xmlns:a16="http://schemas.microsoft.com/office/drawing/2014/main" id="{0A5AA3B9-E29B-5744-BBA0-207E3901546E}"/>
              </a:ext>
            </a:extLst>
          </p:cNvPr>
          <p:cNvSpPr/>
          <p:nvPr/>
        </p:nvSpPr>
        <p:spPr>
          <a:xfrm>
            <a:off x="0" y="0"/>
            <a:ext cx="12192000" cy="6858000"/>
          </a:xfrm>
          <a:prstGeom prst="rect">
            <a:avLst/>
          </a:prstGeom>
          <a:gradFill>
            <a:gsLst>
              <a:gs pos="100000">
                <a:schemeClr val="bg1">
                  <a:alpha val="0"/>
                </a:schemeClr>
              </a:gs>
              <a:gs pos="6000">
                <a:schemeClr val="tx2">
                  <a:alpha val="481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a:extLst>
              <a:ext uri="{FF2B5EF4-FFF2-40B4-BE49-F238E27FC236}">
                <a16:creationId xmlns:a16="http://schemas.microsoft.com/office/drawing/2014/main" id="{E55B602F-E6C9-E34D-86CC-3DC409712304}"/>
              </a:ext>
            </a:extLst>
          </p:cNvPr>
          <p:cNvSpPr txBox="1">
            <a:spLocks/>
          </p:cNvSpPr>
          <p:nvPr/>
        </p:nvSpPr>
        <p:spPr>
          <a:xfrm>
            <a:off x="577983" y="488086"/>
            <a:ext cx="11100486" cy="341248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lang="en-US" sz="2400" b="0" i="0" kern="1200" smtClean="0">
                <a:solidFill>
                  <a:schemeClr val="tx1"/>
                </a:solidFill>
                <a:effectLst/>
                <a:latin typeface="Gotham Light" pitchFamily="2" charset="0"/>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Gotham Light" pitchFamily="2" charset="0"/>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Gotham Light" pitchFamily="2" charset="0"/>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Gotham Light" pitchFamily="2" charset="0"/>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Gotham Light"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dirty="0">
                <a:solidFill>
                  <a:schemeClr val="bg1"/>
                </a:solidFill>
                <a:latin typeface="Helvetica" pitchFamily="2" charset="0"/>
                <a:cs typeface="Gotham Bold" pitchFamily="2" charset="0"/>
              </a:rPr>
              <a:t>Volatility</a:t>
            </a:r>
            <a:r>
              <a:rPr lang="en-US" b="1" dirty="0">
                <a:solidFill>
                  <a:schemeClr val="bg1"/>
                </a:solidFill>
                <a:latin typeface="Helvetica" pitchFamily="2" charset="0"/>
                <a:cs typeface="Gotham Bold" pitchFamily="2" charset="0"/>
              </a:rPr>
              <a:t> </a:t>
            </a:r>
            <a:br>
              <a:rPr lang="en-US" sz="1800" dirty="0">
                <a:solidFill>
                  <a:schemeClr val="bg1"/>
                </a:solidFill>
                <a:latin typeface="Helvetica" pitchFamily="2" charset="0"/>
                <a:cs typeface="Gotham Book" pitchFamily="2" charset="0"/>
              </a:rPr>
            </a:br>
            <a:r>
              <a:rPr lang="en-US" sz="1800" dirty="0">
                <a:solidFill>
                  <a:schemeClr val="bg1"/>
                </a:solidFill>
                <a:latin typeface="Helvetica" pitchFamily="2" charset="0"/>
                <a:cs typeface="Gotham Book" pitchFamily="2" charset="0"/>
              </a:rPr>
              <a:t>challenges can appear overnight and be of unknown duration and intensity</a:t>
            </a:r>
          </a:p>
          <a:p>
            <a:r>
              <a:rPr lang="en-US" sz="2800" b="1" dirty="0">
                <a:solidFill>
                  <a:schemeClr val="bg1"/>
                </a:solidFill>
                <a:latin typeface="Helvetica" pitchFamily="2" charset="0"/>
                <a:cs typeface="Gotham Bold" pitchFamily="2" charset="0"/>
              </a:rPr>
              <a:t>Uncertainty</a:t>
            </a:r>
            <a:br>
              <a:rPr lang="en-US" sz="1800" dirty="0">
                <a:solidFill>
                  <a:schemeClr val="bg1"/>
                </a:solidFill>
                <a:latin typeface="Helvetica" pitchFamily="2" charset="0"/>
                <a:cs typeface="Gotham Book" pitchFamily="2" charset="0"/>
              </a:rPr>
            </a:br>
            <a:r>
              <a:rPr lang="en-US" sz="1800" dirty="0">
                <a:solidFill>
                  <a:schemeClr val="bg1"/>
                </a:solidFill>
                <a:latin typeface="Helvetica" pitchFamily="2" charset="0"/>
                <a:cs typeface="Gotham Book" pitchFamily="2" charset="0"/>
              </a:rPr>
              <a:t>forced to operate with incomplete information in unpredictable environments</a:t>
            </a:r>
          </a:p>
          <a:p>
            <a:r>
              <a:rPr lang="en-US" sz="2800" b="1" dirty="0">
                <a:solidFill>
                  <a:schemeClr val="bg1"/>
                </a:solidFill>
                <a:latin typeface="Helvetica" pitchFamily="2" charset="0"/>
                <a:cs typeface="Gotham Bold" pitchFamily="2" charset="0"/>
              </a:rPr>
              <a:t>Complexity</a:t>
            </a:r>
            <a:br>
              <a:rPr lang="en-US" sz="1800" dirty="0">
                <a:solidFill>
                  <a:schemeClr val="bg1"/>
                </a:solidFill>
                <a:latin typeface="Helvetica" pitchFamily="2" charset="0"/>
                <a:cs typeface="Gotham Book" pitchFamily="2" charset="0"/>
              </a:rPr>
            </a:br>
            <a:r>
              <a:rPr lang="en-US" sz="1800" dirty="0">
                <a:solidFill>
                  <a:schemeClr val="bg1"/>
                </a:solidFill>
                <a:latin typeface="Helvetica" pitchFamily="2" charset="0"/>
                <a:cs typeface="Gotham Book" pitchFamily="2" charset="0"/>
              </a:rPr>
              <a:t>challenges are highly interdependent and difficult to map, there are unknown unknowns</a:t>
            </a:r>
          </a:p>
          <a:p>
            <a:r>
              <a:rPr lang="en-US" sz="2800" b="1" dirty="0">
                <a:solidFill>
                  <a:schemeClr val="bg1"/>
                </a:solidFill>
                <a:latin typeface="Helvetica" pitchFamily="2" charset="0"/>
                <a:cs typeface="Gotham Bold" pitchFamily="2" charset="0"/>
              </a:rPr>
              <a:t>Ambiguity</a:t>
            </a:r>
            <a:r>
              <a:rPr lang="en-US" dirty="0">
                <a:solidFill>
                  <a:schemeClr val="bg1"/>
                </a:solidFill>
                <a:latin typeface="Helvetica" pitchFamily="2" charset="0"/>
                <a:cs typeface="Gotham Book" pitchFamily="2" charset="0"/>
              </a:rPr>
              <a:t> </a:t>
            </a:r>
            <a:br>
              <a:rPr lang="en-US" sz="1800" dirty="0">
                <a:solidFill>
                  <a:schemeClr val="bg1"/>
                </a:solidFill>
                <a:latin typeface="Helvetica" pitchFamily="2" charset="0"/>
                <a:cs typeface="Gotham Book" pitchFamily="2" charset="0"/>
              </a:rPr>
            </a:br>
            <a:r>
              <a:rPr lang="en-US" sz="1800" dirty="0">
                <a:solidFill>
                  <a:schemeClr val="bg1"/>
                </a:solidFill>
                <a:latin typeface="Helvetica" pitchFamily="2" charset="0"/>
                <a:cs typeface="Gotham Book" pitchFamily="2" charset="0"/>
              </a:rPr>
              <a:t>multiple meanings in circulation, decision speed and confidence compromised</a:t>
            </a:r>
          </a:p>
        </p:txBody>
      </p:sp>
      <p:pic>
        <p:nvPicPr>
          <p:cNvPr id="11" name="Picture 10">
            <a:extLst>
              <a:ext uri="{FF2B5EF4-FFF2-40B4-BE49-F238E27FC236}">
                <a16:creationId xmlns:a16="http://schemas.microsoft.com/office/drawing/2014/main" id="{BAA17D25-24CD-0146-AF06-F51D12A7E100}"/>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10776591" y="6283326"/>
            <a:ext cx="1206500" cy="457200"/>
          </a:xfrm>
          <a:prstGeom prst="rect">
            <a:avLst/>
          </a:prstGeom>
        </p:spPr>
      </p:pic>
      <p:sp>
        <p:nvSpPr>
          <p:cNvPr id="13" name="Freeform 12">
            <a:extLst>
              <a:ext uri="{FF2B5EF4-FFF2-40B4-BE49-F238E27FC236}">
                <a16:creationId xmlns:a16="http://schemas.microsoft.com/office/drawing/2014/main" id="{CD060896-6711-1A46-9F07-EF4A8895AFFA}"/>
              </a:ext>
            </a:extLst>
          </p:cNvPr>
          <p:cNvSpPr/>
          <p:nvPr/>
        </p:nvSpPr>
        <p:spPr>
          <a:xfrm>
            <a:off x="8571951" y="4924585"/>
            <a:ext cx="2735885" cy="662026"/>
          </a:xfrm>
          <a:custGeom>
            <a:avLst/>
            <a:gdLst/>
            <a:ahLst/>
            <a:cxnLst/>
            <a:rect l="l" t="t" r="r" b="b"/>
            <a:pathLst>
              <a:path w="2735885" h="662026">
                <a:moveTo>
                  <a:pt x="2394814" y="175565"/>
                </a:moveTo>
                <a:lnTo>
                  <a:pt x="2309774" y="383134"/>
                </a:lnTo>
                <a:lnTo>
                  <a:pt x="2479853" y="383134"/>
                </a:lnTo>
                <a:close/>
                <a:moveTo>
                  <a:pt x="730606" y="10973"/>
                </a:moveTo>
                <a:lnTo>
                  <a:pt x="871423" y="10973"/>
                </a:lnTo>
                <a:lnTo>
                  <a:pt x="871423" y="373076"/>
                </a:lnTo>
                <a:cubicBezTo>
                  <a:pt x="871423" y="477317"/>
                  <a:pt x="923544" y="531267"/>
                  <a:pt x="1009498" y="531267"/>
                </a:cubicBezTo>
                <a:cubicBezTo>
                  <a:pt x="1095451" y="531267"/>
                  <a:pt x="1147572" y="479146"/>
                  <a:pt x="1147572" y="377648"/>
                </a:cubicBezTo>
                <a:lnTo>
                  <a:pt x="1147572" y="10973"/>
                </a:lnTo>
                <a:lnTo>
                  <a:pt x="1288390" y="10973"/>
                </a:lnTo>
                <a:lnTo>
                  <a:pt x="1288390" y="372161"/>
                </a:lnTo>
                <a:cubicBezTo>
                  <a:pt x="1288390" y="566014"/>
                  <a:pt x="1179576" y="661112"/>
                  <a:pt x="1007669" y="661112"/>
                </a:cubicBezTo>
                <a:cubicBezTo>
                  <a:pt x="835762" y="661112"/>
                  <a:pt x="730606" y="565100"/>
                  <a:pt x="730606" y="376733"/>
                </a:cubicBezTo>
                <a:close/>
                <a:moveTo>
                  <a:pt x="0" y="10973"/>
                </a:moveTo>
                <a:lnTo>
                  <a:pt x="155448" y="10973"/>
                </a:lnTo>
                <a:lnTo>
                  <a:pt x="322783" y="461772"/>
                </a:lnTo>
                <a:lnTo>
                  <a:pt x="490118" y="10973"/>
                </a:lnTo>
                <a:lnTo>
                  <a:pt x="641909" y="10973"/>
                </a:lnTo>
                <a:lnTo>
                  <a:pt x="383134" y="655625"/>
                </a:lnTo>
                <a:lnTo>
                  <a:pt x="258775" y="655625"/>
                </a:lnTo>
                <a:close/>
                <a:moveTo>
                  <a:pt x="2331720" y="6401"/>
                </a:moveTo>
                <a:lnTo>
                  <a:pt x="2461565" y="6401"/>
                </a:lnTo>
                <a:lnTo>
                  <a:pt x="2735885" y="651053"/>
                </a:lnTo>
                <a:lnTo>
                  <a:pt x="2588666" y="651053"/>
                </a:lnTo>
                <a:lnTo>
                  <a:pt x="2530145" y="507492"/>
                </a:lnTo>
                <a:lnTo>
                  <a:pt x="2259482" y="507492"/>
                </a:lnTo>
                <a:lnTo>
                  <a:pt x="2200961" y="651053"/>
                </a:lnTo>
                <a:lnTo>
                  <a:pt x="2057400" y="651053"/>
                </a:lnTo>
                <a:close/>
                <a:moveTo>
                  <a:pt x="1741398" y="0"/>
                </a:moveTo>
                <a:cubicBezTo>
                  <a:pt x="1862099" y="0"/>
                  <a:pt x="1934337" y="40234"/>
                  <a:pt x="1993773" y="98756"/>
                </a:cubicBezTo>
                <a:lnTo>
                  <a:pt x="1904162" y="202083"/>
                </a:lnTo>
                <a:cubicBezTo>
                  <a:pt x="1854784" y="157277"/>
                  <a:pt x="1804492" y="129845"/>
                  <a:pt x="1740484" y="129845"/>
                </a:cubicBezTo>
                <a:cubicBezTo>
                  <a:pt x="1632585" y="129845"/>
                  <a:pt x="1554861" y="219456"/>
                  <a:pt x="1554861" y="329184"/>
                </a:cubicBezTo>
                <a:lnTo>
                  <a:pt x="1554861" y="331013"/>
                </a:lnTo>
                <a:cubicBezTo>
                  <a:pt x="1554861" y="440741"/>
                  <a:pt x="1630756" y="532181"/>
                  <a:pt x="1740484" y="532181"/>
                </a:cubicBezTo>
                <a:cubicBezTo>
                  <a:pt x="1813636" y="532181"/>
                  <a:pt x="1858442" y="502920"/>
                  <a:pt x="1908734" y="457200"/>
                </a:cubicBezTo>
                <a:lnTo>
                  <a:pt x="1998345" y="547726"/>
                </a:lnTo>
                <a:cubicBezTo>
                  <a:pt x="1932508" y="618135"/>
                  <a:pt x="1859356" y="662026"/>
                  <a:pt x="1735912" y="662026"/>
                </a:cubicBezTo>
                <a:cubicBezTo>
                  <a:pt x="1547546" y="662026"/>
                  <a:pt x="1407643" y="516636"/>
                  <a:pt x="1407643" y="332842"/>
                </a:cubicBezTo>
                <a:lnTo>
                  <a:pt x="1407643" y="331013"/>
                </a:lnTo>
                <a:cubicBezTo>
                  <a:pt x="1407643" y="149048"/>
                  <a:pt x="1544802" y="0"/>
                  <a:pt x="174139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ooter Placeholder 2">
            <a:extLst>
              <a:ext uri="{FF2B5EF4-FFF2-40B4-BE49-F238E27FC236}">
                <a16:creationId xmlns:a16="http://schemas.microsoft.com/office/drawing/2014/main" id="{0C7D6977-10C5-8C43-ACE4-8678F637B83C}"/>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E6E0BE9D-7D98-BC43-BE6C-3E44057B6476}"/>
              </a:ext>
            </a:extLst>
          </p:cNvPr>
          <p:cNvSpPr>
            <a:spLocks noGrp="1"/>
          </p:cNvSpPr>
          <p:nvPr>
            <p:ph type="sldNum" sz="quarter" idx="11"/>
          </p:nvPr>
        </p:nvSpPr>
        <p:spPr/>
        <p:txBody>
          <a:bodyPr/>
          <a:lstStyle/>
          <a:p>
            <a:fld id="{4E547FC5-224D-4B2B-AB96-D4331BB3CBEC}" type="slidenum">
              <a:rPr lang="en-US" smtClean="0"/>
              <a:pPr/>
              <a:t>4</a:t>
            </a:fld>
            <a:endParaRPr lang="en-US" dirty="0"/>
          </a:p>
        </p:txBody>
      </p:sp>
    </p:spTree>
    <p:extLst>
      <p:ext uri="{BB962C8B-B14F-4D97-AF65-F5344CB8AC3E}">
        <p14:creationId xmlns:p14="http://schemas.microsoft.com/office/powerpoint/2010/main" val="333731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trees in the background&#10;&#10;Description automatically generated">
            <a:extLst>
              <a:ext uri="{FF2B5EF4-FFF2-40B4-BE49-F238E27FC236}">
                <a16:creationId xmlns:a16="http://schemas.microsoft.com/office/drawing/2014/main" id="{EBACDB42-CF70-DE4F-B215-A75D0C0FAB88}"/>
              </a:ext>
            </a:extLst>
          </p:cNvPr>
          <p:cNvPicPr>
            <a:picLocks noChangeAspect="1"/>
          </p:cNvPicPr>
          <p:nvPr/>
        </p:nvPicPr>
        <p:blipFill rotWithShape="1">
          <a:blip r:embed="rId3">
            <a:extLst>
              <a:ext uri="{28A0092B-C50C-407E-A947-70E740481C1C}">
                <a14:useLocalDpi xmlns:a14="http://schemas.microsoft.com/office/drawing/2010/main" val="0"/>
              </a:ext>
            </a:extLst>
          </a:blip>
          <a:srcRect t="25941" b="33879"/>
          <a:stretch/>
        </p:blipFill>
        <p:spPr>
          <a:xfrm>
            <a:off x="-1" y="0"/>
            <a:ext cx="12192002" cy="6858000"/>
          </a:xfrm>
          <a:prstGeom prst="rect">
            <a:avLst/>
          </a:prstGeom>
        </p:spPr>
      </p:pic>
      <p:sp>
        <p:nvSpPr>
          <p:cNvPr id="8" name="Title 1">
            <a:extLst>
              <a:ext uri="{FF2B5EF4-FFF2-40B4-BE49-F238E27FC236}">
                <a16:creationId xmlns:a16="http://schemas.microsoft.com/office/drawing/2014/main" id="{F4E70CF6-F4A1-6D4E-834B-2F3469F13C25}"/>
              </a:ext>
            </a:extLst>
          </p:cNvPr>
          <p:cNvSpPr txBox="1">
            <a:spLocks/>
          </p:cNvSpPr>
          <p:nvPr/>
        </p:nvSpPr>
        <p:spPr>
          <a:xfrm>
            <a:off x="2522107" y="1150408"/>
            <a:ext cx="7147786" cy="18478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r>
              <a:rPr lang="en-US" sz="2200" b="1" dirty="0">
                <a:solidFill>
                  <a:schemeClr val="bg1"/>
                </a:solidFill>
                <a:latin typeface="Helvetica" pitchFamily="2" charset="0"/>
                <a:cs typeface="Gotham Bold" pitchFamily="2" charset="0"/>
              </a:rPr>
              <a:t>Community Breakout Session:</a:t>
            </a:r>
          </a:p>
          <a:p>
            <a:r>
              <a:rPr lang="en-US" sz="4000" b="1" dirty="0">
                <a:solidFill>
                  <a:schemeClr val="bg1"/>
                </a:solidFill>
                <a:latin typeface="Helvetica" pitchFamily="2" charset="0"/>
                <a:cs typeface="Gotham Bold" pitchFamily="2" charset="0"/>
              </a:rPr>
              <a:t>What is more clear to you now than a year ago?</a:t>
            </a:r>
          </a:p>
        </p:txBody>
      </p:sp>
      <p:sp>
        <p:nvSpPr>
          <p:cNvPr id="2" name="Slide Number Placeholder 1">
            <a:extLst>
              <a:ext uri="{FF2B5EF4-FFF2-40B4-BE49-F238E27FC236}">
                <a16:creationId xmlns:a16="http://schemas.microsoft.com/office/drawing/2014/main" id="{7B565439-A7F5-EB44-888A-6F4D9C462944}"/>
              </a:ext>
            </a:extLst>
          </p:cNvPr>
          <p:cNvSpPr>
            <a:spLocks noGrp="1"/>
          </p:cNvSpPr>
          <p:nvPr>
            <p:ph type="sldNum" sz="quarter" idx="11"/>
          </p:nvPr>
        </p:nvSpPr>
        <p:spPr/>
        <p:txBody>
          <a:bodyPr/>
          <a:lstStyle/>
          <a:p>
            <a:fld id="{4E547FC5-224D-4B2B-AB96-D4331BB3CBEC}" type="slidenum">
              <a:rPr lang="en-US" smtClean="0"/>
              <a:pPr/>
              <a:t>5</a:t>
            </a:fld>
            <a:endParaRPr lang="en-US" dirty="0"/>
          </a:p>
        </p:txBody>
      </p:sp>
      <p:sp>
        <p:nvSpPr>
          <p:cNvPr id="9" name="Footer Placeholder 1">
            <a:extLst>
              <a:ext uri="{FF2B5EF4-FFF2-40B4-BE49-F238E27FC236}">
                <a16:creationId xmlns:a16="http://schemas.microsoft.com/office/drawing/2014/main" id="{DD3D4787-D17E-CB44-9CF1-3D8AD0D1551F}"/>
              </a:ext>
            </a:extLst>
          </p:cNvPr>
          <p:cNvSpPr>
            <a:spLocks noGrp="1"/>
          </p:cNvSpPr>
          <p:nvPr>
            <p:ph type="ftr" sz="quarter" idx="10"/>
          </p:nvPr>
        </p:nvSpPr>
        <p:spPr/>
        <p:txBody>
          <a:bodyPr/>
          <a:lstStyle/>
          <a:p>
            <a:pPr algn="l"/>
            <a:r>
              <a:rPr lang="en-US" dirty="0"/>
              <a:t>© Leadership Circle | All Rights Reserved</a:t>
            </a:r>
          </a:p>
        </p:txBody>
      </p:sp>
      <p:pic>
        <p:nvPicPr>
          <p:cNvPr id="11" name="Picture 10" descr="A black and white sign&#10;&#10;Description automatically generated with low confidence">
            <a:extLst>
              <a:ext uri="{FF2B5EF4-FFF2-40B4-BE49-F238E27FC236}">
                <a16:creationId xmlns:a16="http://schemas.microsoft.com/office/drawing/2014/main" id="{9BFE27B9-25DF-9346-942E-4A9C4DEEF098}"/>
              </a:ext>
            </a:extLst>
          </p:cNvPr>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10771669" y="6280532"/>
            <a:ext cx="1215061" cy="466344"/>
          </a:xfrm>
          <a:prstGeom prst="rect">
            <a:avLst/>
          </a:prstGeom>
        </p:spPr>
      </p:pic>
    </p:spTree>
    <p:extLst>
      <p:ext uri="{BB962C8B-B14F-4D97-AF65-F5344CB8AC3E}">
        <p14:creationId xmlns:p14="http://schemas.microsoft.com/office/powerpoint/2010/main" val="16533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nature, megalith&#10;&#10;Description automatically generated">
            <a:extLst>
              <a:ext uri="{FF2B5EF4-FFF2-40B4-BE49-F238E27FC236}">
                <a16:creationId xmlns:a16="http://schemas.microsoft.com/office/drawing/2014/main" id="{083CA2E7-48C2-A941-B6C0-DA6F13C4DD6B}"/>
              </a:ext>
            </a:extLst>
          </p:cNvPr>
          <p:cNvPicPr>
            <a:picLocks noChangeAspect="1"/>
          </p:cNvPicPr>
          <p:nvPr/>
        </p:nvPicPr>
        <p:blipFill rotWithShape="1">
          <a:blip r:embed="rId3">
            <a:extLst>
              <a:ext uri="{28A0092B-C50C-407E-A947-70E740481C1C}">
                <a14:useLocalDpi xmlns:a14="http://schemas.microsoft.com/office/drawing/2010/main" val="0"/>
              </a:ext>
            </a:extLst>
          </a:blip>
          <a:srcRect t="19633" r="16231" b="96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4B9452-D5BF-B942-B538-5C5FFF61A03B}"/>
              </a:ext>
            </a:extLst>
          </p:cNvPr>
          <p:cNvSpPr/>
          <p:nvPr/>
        </p:nvSpPr>
        <p:spPr>
          <a:xfrm>
            <a:off x="529525" y="685800"/>
            <a:ext cx="52202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Helvetica" pitchFamily="2" charset="0"/>
                <a:ea typeface="+mn-ea"/>
                <a:cs typeface="+mn-cs"/>
              </a:rPr>
              <a:t>TLC PURPOSE</a:t>
            </a:r>
            <a:endParaRPr kumimoji="0" lang="en-US" sz="20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69DF1E88-A284-A44D-8FFC-A4F01422243B}"/>
              </a:ext>
            </a:extLst>
          </p:cNvPr>
          <p:cNvSpPr/>
          <p:nvPr/>
        </p:nvSpPr>
        <p:spPr>
          <a:xfrm>
            <a:off x="529525" y="1219200"/>
            <a:ext cx="522028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1" u="none" strike="noStrike" kern="1200" cap="none" spc="0" normalizeH="0" baseline="0" noProof="0" dirty="0">
                <a:ln>
                  <a:noFill/>
                </a:ln>
                <a:solidFill>
                  <a:schemeClr val="bg1"/>
                </a:solidFill>
                <a:effectLst/>
                <a:uLnTx/>
                <a:uFillTx/>
                <a:latin typeface="Helvetica" pitchFamily="2" charset="0"/>
                <a:ea typeface="+mn-ea"/>
                <a:cs typeface="+mn-cs"/>
              </a:rPr>
              <a:t>We exist to evolve the conscious practice of leadership, to steward the planet, and to awaken us all to our inherent unity.</a:t>
            </a:r>
            <a:endParaRPr kumimoji="0" lang="en-US" sz="1600" b="1" i="1" u="none" strike="noStrike" kern="1200" cap="none" spc="0" normalizeH="0" baseline="0" noProof="0" dirty="0">
              <a:ln>
                <a:noFill/>
              </a:ln>
              <a:solidFill>
                <a:schemeClr val="bg1"/>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53F18EB4-85E5-C342-95A7-42832ECCEC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945"/>
          <a:stretch/>
        </p:blipFill>
        <p:spPr>
          <a:xfrm>
            <a:off x="9448800" y="5952104"/>
            <a:ext cx="2425092" cy="731547"/>
          </a:xfrm>
          <a:prstGeom prst="rect">
            <a:avLst/>
          </a:prstGeom>
        </p:spPr>
      </p:pic>
    </p:spTree>
    <p:extLst>
      <p:ext uri="{BB962C8B-B14F-4D97-AF65-F5344CB8AC3E}">
        <p14:creationId xmlns:p14="http://schemas.microsoft.com/office/powerpoint/2010/main" val="335124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5652D6-AC06-BF40-98D9-24B598907B5D}"/>
              </a:ext>
            </a:extLst>
          </p:cNvPr>
          <p:cNvSpPr>
            <a:spLocks noGrp="1"/>
          </p:cNvSpPr>
          <p:nvPr>
            <p:ph type="sldNum" sz="quarter" idx="11"/>
          </p:nvPr>
        </p:nvSpPr>
        <p:spPr/>
        <p:txBody>
          <a:bodyPr/>
          <a:lstStyle/>
          <a:p>
            <a:fld id="{4E547FC5-224D-4B2B-AB96-D4331BB3CBEC}" type="slidenum">
              <a:rPr lang="en-US" smtClean="0"/>
              <a:pPr/>
              <a:t>7</a:t>
            </a:fld>
            <a:endParaRPr lang="en-US" dirty="0"/>
          </a:p>
        </p:txBody>
      </p:sp>
      <p:sp>
        <p:nvSpPr>
          <p:cNvPr id="3" name="Footer Placeholder 2">
            <a:extLst>
              <a:ext uri="{FF2B5EF4-FFF2-40B4-BE49-F238E27FC236}">
                <a16:creationId xmlns:a16="http://schemas.microsoft.com/office/drawing/2014/main" id="{967126BB-7224-EC4F-83AB-116CC7B4416D}"/>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41AEAB1C-1CE0-4242-B8E5-25A5FEE45B89}"/>
              </a:ext>
            </a:extLst>
          </p:cNvPr>
          <p:cNvSpPr>
            <a:spLocks noGrp="1"/>
          </p:cNvSpPr>
          <p:nvPr>
            <p:ph type="title"/>
          </p:nvPr>
        </p:nvSpPr>
        <p:spPr>
          <a:xfrm>
            <a:off x="6751983" y="1825780"/>
            <a:ext cx="4678017" cy="3206440"/>
          </a:xfrm>
        </p:spPr>
        <p:txBody>
          <a:bodyPr/>
          <a:lstStyle/>
          <a:p>
            <a:r>
              <a:rPr lang="en-US" dirty="0"/>
              <a:t>Over 40 Million Trees</a:t>
            </a:r>
            <a:br>
              <a:rPr lang="en-US" dirty="0"/>
            </a:br>
            <a:r>
              <a:rPr lang="en-US" dirty="0"/>
              <a:t>43 Countries</a:t>
            </a:r>
            <a:br>
              <a:rPr lang="en-US" dirty="0"/>
            </a:br>
            <a:r>
              <a:rPr lang="en-US" dirty="0"/>
              <a:t>27 Million this year</a:t>
            </a:r>
            <a:br>
              <a:rPr lang="en-US" dirty="0"/>
            </a:br>
            <a:r>
              <a:rPr lang="en-US" dirty="0"/>
              <a:t>$1 per Tree</a:t>
            </a:r>
            <a:br>
              <a:rPr lang="en-US" dirty="0"/>
            </a:br>
            <a:r>
              <a:rPr lang="en-US" dirty="0"/>
              <a:t>1 Tree per E-Profile</a:t>
            </a:r>
          </a:p>
        </p:txBody>
      </p:sp>
      <p:sp>
        <p:nvSpPr>
          <p:cNvPr id="5" name="Content Placeholder 4">
            <a:extLst>
              <a:ext uri="{FF2B5EF4-FFF2-40B4-BE49-F238E27FC236}">
                <a16:creationId xmlns:a16="http://schemas.microsoft.com/office/drawing/2014/main" id="{29EEC971-1C26-3C43-ABB4-B6CF530AF3DF}"/>
              </a:ext>
            </a:extLst>
          </p:cNvPr>
          <p:cNvSpPr>
            <a:spLocks noGrp="1"/>
          </p:cNvSpPr>
          <p:nvPr>
            <p:ph sz="quarter" idx="12"/>
          </p:nvPr>
        </p:nvSpPr>
        <p:spPr>
          <a:xfrm>
            <a:off x="609600" y="1493838"/>
            <a:ext cx="5486400" cy="4541837"/>
          </a:xfrm>
        </p:spPr>
        <p:txBody>
          <a:bodyPr/>
          <a:lstStyle/>
          <a:p>
            <a:endParaRPr lang="en-US" dirty="0"/>
          </a:p>
          <a:p>
            <a:endParaRPr lang="en-US" dirty="0"/>
          </a:p>
          <a:p>
            <a:endParaRPr lang="en-US" dirty="0"/>
          </a:p>
        </p:txBody>
      </p:sp>
      <p:pic>
        <p:nvPicPr>
          <p:cNvPr id="6" name="Content Placeholder 6" descr="Logo&#10;&#10;Description automatically generated">
            <a:extLst>
              <a:ext uri="{FF2B5EF4-FFF2-40B4-BE49-F238E27FC236}">
                <a16:creationId xmlns:a16="http://schemas.microsoft.com/office/drawing/2014/main" id="{1893F2EC-3850-0049-A56C-16ED26F01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51534"/>
            <a:ext cx="5195563" cy="5195563"/>
          </a:xfrm>
          <a:prstGeom prst="rect">
            <a:avLst/>
          </a:prstGeom>
        </p:spPr>
      </p:pic>
    </p:spTree>
    <p:extLst>
      <p:ext uri="{BB962C8B-B14F-4D97-AF65-F5344CB8AC3E}">
        <p14:creationId xmlns:p14="http://schemas.microsoft.com/office/powerpoint/2010/main" val="316457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094352-7E4D-DC48-8546-3BA3114FF87A}"/>
              </a:ext>
            </a:extLst>
          </p:cNvPr>
          <p:cNvSpPr>
            <a:spLocks noGrp="1"/>
          </p:cNvSpPr>
          <p:nvPr>
            <p:ph type="sldNum" sz="quarter" idx="11"/>
          </p:nvPr>
        </p:nvSpPr>
        <p:spPr/>
        <p:txBody>
          <a:bodyPr/>
          <a:lstStyle/>
          <a:p>
            <a:fld id="{4E547FC5-224D-4B2B-AB96-D4331BB3CBEC}" type="slidenum">
              <a:rPr lang="en-US" smtClean="0"/>
              <a:pPr/>
              <a:t>8</a:t>
            </a:fld>
            <a:endParaRPr lang="en-US" dirty="0"/>
          </a:p>
        </p:txBody>
      </p:sp>
      <p:sp>
        <p:nvSpPr>
          <p:cNvPr id="4" name="Footer Placeholder 3">
            <a:extLst>
              <a:ext uri="{FF2B5EF4-FFF2-40B4-BE49-F238E27FC236}">
                <a16:creationId xmlns:a16="http://schemas.microsoft.com/office/drawing/2014/main" id="{E83993CC-321A-104E-AAD1-F6324BE399D7}"/>
              </a:ext>
            </a:extLst>
          </p:cNvPr>
          <p:cNvSpPr>
            <a:spLocks noGrp="1"/>
          </p:cNvSpPr>
          <p:nvPr>
            <p:ph type="ftr" sz="quarter" idx="10"/>
          </p:nvPr>
        </p:nvSpPr>
        <p:spPr/>
        <p:txBody>
          <a:bodyPr/>
          <a:lstStyle/>
          <a:p>
            <a:r>
              <a:rPr lang="en-US"/>
              <a:t>© Leadership Circle | All Rights Reserved</a:t>
            </a:r>
            <a:endParaRPr lang="en-US" dirty="0"/>
          </a:p>
        </p:txBody>
      </p:sp>
      <p:sp>
        <p:nvSpPr>
          <p:cNvPr id="7" name="TextBox 6">
            <a:extLst>
              <a:ext uri="{FF2B5EF4-FFF2-40B4-BE49-F238E27FC236}">
                <a16:creationId xmlns:a16="http://schemas.microsoft.com/office/drawing/2014/main" id="{2EE18A82-15FE-8D42-BBB0-E5C47C1AEA5F}"/>
              </a:ext>
            </a:extLst>
          </p:cNvPr>
          <p:cNvSpPr txBox="1"/>
          <p:nvPr/>
        </p:nvSpPr>
        <p:spPr>
          <a:xfrm>
            <a:off x="7320280" y="2171700"/>
            <a:ext cx="4047893" cy="2862322"/>
          </a:xfrm>
          <a:prstGeom prst="rect">
            <a:avLst/>
          </a:prstGeom>
          <a:noFill/>
        </p:spPr>
        <p:txBody>
          <a:bodyPr wrap="square" rtlCol="0">
            <a:spAutoFit/>
          </a:bodyPr>
          <a:lstStyle/>
          <a:p>
            <a:r>
              <a:rPr lang="en-US" sz="2000" dirty="0"/>
              <a:t>Asia Pacific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Nearly 3000 Trees Planted to the Reforestation of Australia following the destruction of the bushfire season.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8" name="Picture 7" descr="A picture containing text, sign&#10;&#10;Description automatically generated">
            <a:extLst>
              <a:ext uri="{FF2B5EF4-FFF2-40B4-BE49-F238E27FC236}">
                <a16:creationId xmlns:a16="http://schemas.microsoft.com/office/drawing/2014/main" id="{76F95B71-59F6-CA46-8A29-71E550983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700"/>
            <a:ext cx="6667500" cy="2514600"/>
          </a:xfrm>
          <a:prstGeom prst="rect">
            <a:avLst/>
          </a:prstGeom>
        </p:spPr>
      </p:pic>
    </p:spTree>
    <p:extLst>
      <p:ext uri="{BB962C8B-B14F-4D97-AF65-F5344CB8AC3E}">
        <p14:creationId xmlns:p14="http://schemas.microsoft.com/office/powerpoint/2010/main" val="187576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094352-7E4D-DC48-8546-3BA3114FF87A}"/>
              </a:ext>
            </a:extLst>
          </p:cNvPr>
          <p:cNvSpPr>
            <a:spLocks noGrp="1"/>
          </p:cNvSpPr>
          <p:nvPr>
            <p:ph type="sldNum" sz="quarter" idx="11"/>
          </p:nvPr>
        </p:nvSpPr>
        <p:spPr/>
        <p:txBody>
          <a:bodyPr/>
          <a:lstStyle/>
          <a:p>
            <a:fld id="{4E547FC5-224D-4B2B-AB96-D4331BB3CBEC}" type="slidenum">
              <a:rPr lang="en-US" smtClean="0"/>
              <a:pPr/>
              <a:t>9</a:t>
            </a:fld>
            <a:endParaRPr lang="en-US" dirty="0"/>
          </a:p>
        </p:txBody>
      </p:sp>
      <p:sp>
        <p:nvSpPr>
          <p:cNvPr id="4" name="Footer Placeholder 3">
            <a:extLst>
              <a:ext uri="{FF2B5EF4-FFF2-40B4-BE49-F238E27FC236}">
                <a16:creationId xmlns:a16="http://schemas.microsoft.com/office/drawing/2014/main" id="{E83993CC-321A-104E-AAD1-F6324BE399D7}"/>
              </a:ext>
            </a:extLst>
          </p:cNvPr>
          <p:cNvSpPr>
            <a:spLocks noGrp="1"/>
          </p:cNvSpPr>
          <p:nvPr>
            <p:ph type="ftr" sz="quarter" idx="10"/>
          </p:nvPr>
        </p:nvSpPr>
        <p:spPr/>
        <p:txBody>
          <a:bodyPr/>
          <a:lstStyle/>
          <a:p>
            <a:r>
              <a:rPr lang="en-US"/>
              <a:t>© Leadership Circle | All Rights Reserved</a:t>
            </a:r>
            <a:endParaRPr lang="en-US" dirty="0"/>
          </a:p>
        </p:txBody>
      </p:sp>
      <p:sp>
        <p:nvSpPr>
          <p:cNvPr id="7" name="TextBox 6">
            <a:extLst>
              <a:ext uri="{FF2B5EF4-FFF2-40B4-BE49-F238E27FC236}">
                <a16:creationId xmlns:a16="http://schemas.microsoft.com/office/drawing/2014/main" id="{2EE18A82-15FE-8D42-BBB0-E5C47C1AEA5F}"/>
              </a:ext>
            </a:extLst>
          </p:cNvPr>
          <p:cNvSpPr txBox="1"/>
          <p:nvPr/>
        </p:nvSpPr>
        <p:spPr>
          <a:xfrm>
            <a:off x="7320280" y="1551563"/>
            <a:ext cx="4047893" cy="3754874"/>
          </a:xfrm>
          <a:prstGeom prst="rect">
            <a:avLst/>
          </a:prstGeom>
          <a:noFill/>
        </p:spPr>
        <p:txBody>
          <a:bodyPr wrap="square" rtlCol="0">
            <a:spAutoFit/>
          </a:bodyPr>
          <a:lstStyle/>
          <a:p>
            <a:pPr marL="285750" indent="-285750">
              <a:buFont typeface="Arial" panose="020B0604020202020204" pitchFamily="34" charset="0"/>
              <a:buChar char="•"/>
            </a:pPr>
            <a:r>
              <a:rPr lang="en-US" sz="2000" dirty="0"/>
              <a:t>July</a:t>
            </a:r>
          </a:p>
          <a:p>
            <a:pPr marL="742950" lvl="1" indent="-285750">
              <a:buFont typeface="Arial" panose="020B0604020202020204" pitchFamily="34" charset="0"/>
              <a:buChar char="•"/>
            </a:pPr>
            <a:r>
              <a:rPr lang="en-US" sz="2000" dirty="0"/>
              <a:t> 673 trees planted with Forest Fire Recovery</a:t>
            </a:r>
          </a:p>
          <a:p>
            <a:pPr marL="285750" indent="-285750">
              <a:buFont typeface="Arial" panose="020B0604020202020204" pitchFamily="34" charset="0"/>
              <a:buChar char="•"/>
            </a:pPr>
            <a:r>
              <a:rPr lang="en-US" sz="2000" dirty="0"/>
              <a:t>August </a:t>
            </a:r>
          </a:p>
          <a:p>
            <a:pPr marL="742950" lvl="1" indent="-285750">
              <a:buFont typeface="Arial" panose="020B0604020202020204" pitchFamily="34" charset="0"/>
              <a:buChar char="•"/>
            </a:pPr>
            <a:r>
              <a:rPr lang="en-US" sz="2000" dirty="0"/>
              <a:t>891 trees planted with </a:t>
            </a:r>
            <a:r>
              <a:rPr lang="en-US" dirty="0"/>
              <a:t>Chippewa National Forest</a:t>
            </a:r>
            <a:endParaRPr lang="en-US" sz="2000" dirty="0"/>
          </a:p>
          <a:p>
            <a:pPr marL="285750" indent="-285750">
              <a:buFont typeface="Arial" panose="020B0604020202020204" pitchFamily="34" charset="0"/>
              <a:buChar char="•"/>
            </a:pPr>
            <a:r>
              <a:rPr lang="en-US" sz="2000" dirty="0"/>
              <a:t>September </a:t>
            </a:r>
          </a:p>
          <a:p>
            <a:pPr marL="742950" lvl="1" indent="-285750">
              <a:buFont typeface="Arial" panose="020B0604020202020204" pitchFamily="34" charset="0"/>
              <a:buChar char="•"/>
            </a:pPr>
            <a:r>
              <a:rPr lang="en-US" sz="2000" dirty="0"/>
              <a:t>1,209 trees planted with Forest Fire Recovery</a:t>
            </a:r>
          </a:p>
          <a:p>
            <a:pPr marL="285750" indent="-285750">
              <a:buFont typeface="Arial" panose="020B0604020202020204" pitchFamily="34" charset="0"/>
              <a:buChar char="•"/>
            </a:pPr>
            <a:r>
              <a:rPr lang="en-US" sz="2000" dirty="0"/>
              <a:t>October </a:t>
            </a:r>
          </a:p>
          <a:p>
            <a:pPr marL="742950" lvl="1" indent="-285750">
              <a:buFont typeface="Arial" panose="020B0604020202020204" pitchFamily="34" charset="0"/>
              <a:buChar char="•"/>
            </a:pPr>
            <a:r>
              <a:rPr lang="en-US" sz="2000" dirty="0"/>
              <a:t>728 trees planted in California </a:t>
            </a:r>
          </a:p>
        </p:txBody>
      </p:sp>
      <p:pic>
        <p:nvPicPr>
          <p:cNvPr id="5" name="Picture 4" descr="Icon&#10;&#10;Description automatically generated">
            <a:extLst>
              <a:ext uri="{FF2B5EF4-FFF2-40B4-BE49-F238E27FC236}">
                <a16:creationId xmlns:a16="http://schemas.microsoft.com/office/drawing/2014/main" id="{2CA44143-7664-024A-A200-513D0B71F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29037" cy="6858000"/>
          </a:xfrm>
          <a:prstGeom prst="rect">
            <a:avLst/>
          </a:prstGeom>
        </p:spPr>
      </p:pic>
      <p:sp>
        <p:nvSpPr>
          <p:cNvPr id="6" name="TextBox 5">
            <a:extLst>
              <a:ext uri="{FF2B5EF4-FFF2-40B4-BE49-F238E27FC236}">
                <a16:creationId xmlns:a16="http://schemas.microsoft.com/office/drawing/2014/main" id="{F6DE87B7-7A7F-FE4F-A764-0F90E29DA23A}"/>
              </a:ext>
            </a:extLst>
          </p:cNvPr>
          <p:cNvSpPr txBox="1"/>
          <p:nvPr/>
        </p:nvSpPr>
        <p:spPr>
          <a:xfrm>
            <a:off x="7320280" y="921982"/>
            <a:ext cx="4047893" cy="400110"/>
          </a:xfrm>
          <a:prstGeom prst="rect">
            <a:avLst/>
          </a:prstGeom>
          <a:noFill/>
        </p:spPr>
        <p:txBody>
          <a:bodyPr wrap="square" rtlCol="0">
            <a:spAutoFit/>
          </a:bodyPr>
          <a:lstStyle/>
          <a:p>
            <a:r>
              <a:rPr lang="en-US" sz="2000" dirty="0"/>
              <a:t>North America </a:t>
            </a:r>
          </a:p>
        </p:txBody>
      </p:sp>
    </p:spTree>
    <p:extLst>
      <p:ext uri="{BB962C8B-B14F-4D97-AF65-F5344CB8AC3E}">
        <p14:creationId xmlns:p14="http://schemas.microsoft.com/office/powerpoint/2010/main" val="334718907"/>
      </p:ext>
    </p:extLst>
  </p:cSld>
  <p:clrMapOvr>
    <a:masterClrMapping/>
  </p:clrMapOvr>
</p:sld>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14296</TotalTime>
  <Words>1327</Words>
  <Application>Microsoft Macintosh PowerPoint</Application>
  <PresentationFormat>Widescreen</PresentationFormat>
  <Paragraphs>234</Paragraphs>
  <Slides>23</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Courier New</vt:lpstr>
      <vt:lpstr>Helvetica</vt:lpstr>
      <vt:lpstr>Helvetica Bold Oblique</vt:lpstr>
      <vt:lpstr>Helvetica Light</vt:lpstr>
      <vt:lpstr>System Font Regular</vt:lpstr>
      <vt:lpstr>Wingdings</vt:lpstr>
      <vt:lpstr>LC - PRODUCT</vt:lpstr>
      <vt:lpstr>Closing out 2021… A Time for Pause and Reflection</vt:lpstr>
      <vt:lpstr>PowerPoint Presentation</vt:lpstr>
      <vt:lpstr>WELCOME!!</vt:lpstr>
      <vt:lpstr>PowerPoint Presentation</vt:lpstr>
      <vt:lpstr>PowerPoint Presentation</vt:lpstr>
      <vt:lpstr>PowerPoint Presentation</vt:lpstr>
      <vt:lpstr>Over 40 Million Trees 43 Countries 27 Million this year $1 per Tree 1 Tree per E-Profile</vt:lpstr>
      <vt:lpstr>PowerPoint Presentation</vt:lpstr>
      <vt:lpstr>PowerPoint Presentation</vt:lpstr>
      <vt:lpstr>6247 Trees planted  6247 Transformational Conversations  1.5 million pounds of carbon removed 92 cars off the road for a year   </vt:lpstr>
      <vt:lpstr>PowerPoint Presentation</vt:lpstr>
      <vt:lpstr>Lectica Pact</vt:lpstr>
      <vt:lpstr>Conservation International</vt:lpstr>
      <vt:lpstr>Our Goal</vt:lpstr>
      <vt:lpstr>https://action.conservation.org/a/bob-anderson#  Confidential Keeping track by region  Help us reach $100,000</vt:lpstr>
      <vt:lpstr>PowerPoint Presentation</vt:lpstr>
      <vt:lpstr>PowerPoint Presentation</vt:lpstr>
      <vt:lpstr>PowerPoint Presentation</vt:lpstr>
      <vt:lpstr>PowerPoint Presentation</vt:lpstr>
      <vt:lpstr>2021 Insights</vt:lpstr>
      <vt:lpstr>2022 Priorities</vt:lpstr>
      <vt:lpstr>Community Breakout Session: What are your biggest learnings from 2021?  What is your intention for 2022?</vt:lpstr>
      <vt:lpstr>PowerPoint Presentation</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Day</dc:creator>
  <cp:lastModifiedBy>Crystal Royal</cp:lastModifiedBy>
  <cp:revision>241</cp:revision>
  <cp:lastPrinted>2021-12-02T19:59:33Z</cp:lastPrinted>
  <dcterms:created xsi:type="dcterms:W3CDTF">2014-05-12T21:57:57Z</dcterms:created>
  <dcterms:modified xsi:type="dcterms:W3CDTF">2021-12-03T20:19:36Z</dcterms:modified>
</cp:coreProperties>
</file>