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notesMasterIdLst>
    <p:notesMasterId r:id="rId6"/>
  </p:notesMasterIdLst>
  <p:sldIdLst>
    <p:sldId id="2163" r:id="rId4"/>
    <p:sldId id="21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085573-C8B6-4243-FC96-4C65AF400DB8}" v="1" dt="2024-05-18T13:05:20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Dunford" userId="S::megan.dunford@leadershipcircle.com::b25e06f4-6330-4acc-be56-5e81e689fdba" providerId="AD" clId="Web-{EB085573-C8B6-4243-FC96-4C65AF400DB8}"/>
    <pc:docChg chg="modSld">
      <pc:chgData name="Megan Dunford" userId="S::megan.dunford@leadershipcircle.com::b25e06f4-6330-4acc-be56-5e81e689fdba" providerId="AD" clId="Web-{EB085573-C8B6-4243-FC96-4C65AF400DB8}" dt="2024-05-18T13:05:20.211" v="0" actId="1076"/>
      <pc:docMkLst>
        <pc:docMk/>
      </pc:docMkLst>
      <pc:sldChg chg="modSp">
        <pc:chgData name="Megan Dunford" userId="S::megan.dunford@leadershipcircle.com::b25e06f4-6330-4acc-be56-5e81e689fdba" providerId="AD" clId="Web-{EB085573-C8B6-4243-FC96-4C65AF400DB8}" dt="2024-05-18T13:05:20.211" v="0" actId="1076"/>
        <pc:sldMkLst>
          <pc:docMk/>
          <pc:sldMk cId="3424227272" sldId="2163"/>
        </pc:sldMkLst>
        <pc:spChg chg="mod">
          <ac:chgData name="Megan Dunford" userId="S::megan.dunford@leadershipcircle.com::b25e06f4-6330-4acc-be56-5e81e689fdba" providerId="AD" clId="Web-{EB085573-C8B6-4243-FC96-4C65AF400DB8}" dt="2024-05-18T13:05:20.211" v="0" actId="1076"/>
          <ac:spMkLst>
            <pc:docMk/>
            <pc:sldMk cId="3424227272" sldId="2163"/>
            <ac:spMk id="88" creationId="{12E12F39-F8F2-904D-9BEC-72825489246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DC2CE-0F0B-D54A-B211-5326462000BE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9E0AA-8CC3-2143-9F78-1E770BAFB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73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/>
              <a:t>Learning Objective 1</a:t>
            </a:r>
            <a:r>
              <a:rPr lang="en-US" sz="1200"/>
              <a:t>: for participants to understand the two structures of mind (metaphorically, the two operating systems) that generate very different experiences of life and leadership. </a:t>
            </a:r>
          </a:p>
          <a:p>
            <a:endParaRPr lang="en-US" sz="1200" u="sng"/>
          </a:p>
          <a:p>
            <a:pPr lvl="0"/>
            <a:r>
              <a:rPr lang="en-US" sz="1200" u="sng"/>
              <a:t>Learning Objective </a:t>
            </a:r>
            <a:r>
              <a:rPr lang="en-US" sz="1200"/>
              <a:t>2: for participants to see th</a:t>
            </a:r>
            <a:r>
              <a:rPr lang="en-US"/>
              <a:t>e pattern of reaction is what they just got a glimpse of in the Gravity Stick exercise (their particular </a:t>
            </a:r>
            <a:r>
              <a:rPr lang="en-US" sz="1200"/>
              <a:t>physical, emotional, cognitive, behavioral, and narrative routine).</a:t>
            </a:r>
          </a:p>
          <a:p>
            <a:pPr lvl="0"/>
            <a:endParaRPr lang="en-US"/>
          </a:p>
          <a:p>
            <a:r>
              <a:rPr lang="en-US" u="sng"/>
              <a:t>Learning Objective 3</a:t>
            </a:r>
            <a:r>
              <a:rPr lang="en-US"/>
              <a:t>: for participants to understand that the core function of the Reactive iOS is to contain anxiety and the core function of the Creative iOS is to unleash potential.</a:t>
            </a:r>
          </a:p>
          <a:p>
            <a:pPr lvl="0"/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E526F4-CC3E-4079-A83E-939CDFE08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424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/>
              <a:t>Land the depth of personal impact of each</a:t>
            </a:r>
          </a:p>
          <a:p>
            <a:endParaRPr lang="en-US" sz="1200" u="s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526F4-CC3E-4079-A83E-939CDFE0894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2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5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4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7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A93D1C6-F54B-EE43-B394-178746DF84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ED37FF6D-F305-EC44-B576-7621E2303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0349"/>
          <a:stretch/>
        </p:blipFill>
        <p:spPr>
          <a:xfrm>
            <a:off x="6989120" y="161891"/>
            <a:ext cx="5202880" cy="6534218"/>
          </a:xfrm>
          <a:prstGeom prst="rect">
            <a:avLst/>
          </a:prstGeom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164AB57C-F347-FB44-A22A-53745F54FD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038746" y="4889655"/>
            <a:ext cx="2818032" cy="90854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9C498FE-E882-4A4D-941E-FE64341583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322" y="2198639"/>
            <a:ext cx="5202880" cy="148775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3F1BFD1-18C3-A540-8D55-4997C3E8B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322" y="3849159"/>
            <a:ext cx="5202880" cy="6258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AC69CA2-221D-BC48-98F9-43BE11B0BB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64305" y="649372"/>
            <a:ext cx="1966913" cy="10636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</a:t>
            </a:r>
            <a:br>
              <a:rPr lang="en-US"/>
            </a:br>
            <a:r>
              <a:rPr lang="en-US"/>
              <a:t>Client Logo</a:t>
            </a:r>
            <a:br>
              <a:rPr lang="en-US"/>
            </a:br>
            <a:r>
              <a:rPr lang="en-US"/>
              <a:t>if applicable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A69966C-D312-9147-AE20-5224979B63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71720" y="6455281"/>
            <a:ext cx="2448560" cy="118965"/>
          </a:xfrm>
        </p:spPr>
        <p:txBody>
          <a:bodyPr/>
          <a:lstStyle>
            <a:lvl1pPr algn="ctr">
              <a:defRPr sz="900" b="0" i="0">
                <a:solidFill>
                  <a:schemeClr val="accent6"/>
                </a:solidFill>
                <a:latin typeface="Helvetica Light" panose="020B0403020202020204" pitchFamily="34" charset="0"/>
                <a:cs typeface="Gotham Light" pitchFamily="2" charset="0"/>
              </a:defRPr>
            </a:lvl1pPr>
          </a:lstStyle>
          <a:p>
            <a:r>
              <a:rPr lang="en-US"/>
              <a:t>© Leadership Circle |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04250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BB6F787-4A10-CA43-89A8-BC0EB484C8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46697"/>
            <a:ext cx="10972800" cy="68135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9A19A8AF-4D47-CA46-B3BB-617CA511F0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27725" y="6332319"/>
            <a:ext cx="336550" cy="336550"/>
          </a:xfrm>
          <a:prstGeom prst="rect">
            <a:avLst/>
          </a:prstGeom>
        </p:spPr>
      </p:pic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4E5F68A-515D-E447-BA15-01DB52CC55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638800" y="6315077"/>
            <a:ext cx="914400" cy="365125"/>
          </a:xfrm>
        </p:spPr>
        <p:txBody>
          <a:bodyPr/>
          <a:lstStyle>
            <a:lvl1pPr>
              <a:defRPr b="0" i="0"/>
            </a:lvl1pPr>
          </a:lstStyle>
          <a:p>
            <a:fld id="{4E547FC5-224D-4B2B-AB96-D4331BB3CBE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C0002DE1-BEF1-BE49-9B62-F8D820180B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67107" y="6350000"/>
            <a:ext cx="1024186" cy="330202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ED81F6D-21FF-DF4F-8803-214DC3BBF0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71720" y="6739035"/>
            <a:ext cx="2448560" cy="118965"/>
          </a:xfrm>
        </p:spPr>
        <p:txBody>
          <a:bodyPr/>
          <a:lstStyle>
            <a:lvl1pPr algn="ctr">
              <a:defRPr sz="600" b="0" i="0">
                <a:latin typeface="Helvetica Light" panose="020B0403020202020204" pitchFamily="34" charset="0"/>
                <a:cs typeface="Gotham Light" pitchFamily="2" charset="0"/>
              </a:defRPr>
            </a:lvl1pPr>
          </a:lstStyle>
          <a:p>
            <a:r>
              <a:rPr lang="en-US"/>
              <a:t>© Leadership Circle |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81051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>
            <a:extLst>
              <a:ext uri="{FF2B5EF4-FFF2-40B4-BE49-F238E27FC236}">
                <a16:creationId xmlns:a16="http://schemas.microsoft.com/office/drawing/2014/main" id="{7E691599-4015-5D49-858A-9446FAA52B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67107" y="6350000"/>
            <a:ext cx="1024185" cy="33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BB6F787-4A10-CA43-89A8-BC0EB484C8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46697"/>
            <a:ext cx="10972800" cy="68135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9A19A8AF-4D47-CA46-B3BB-617CA511F0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27725" y="6332319"/>
            <a:ext cx="336550" cy="336550"/>
          </a:xfrm>
          <a:prstGeom prst="rect">
            <a:avLst/>
          </a:prstGeom>
        </p:spPr>
      </p:pic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4E5F68A-515D-E447-BA15-01DB52CC55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638800" y="6315077"/>
            <a:ext cx="914400" cy="365125"/>
          </a:xfrm>
        </p:spPr>
        <p:txBody>
          <a:bodyPr/>
          <a:lstStyle>
            <a:lvl1pPr>
              <a:defRPr b="0" i="0"/>
            </a:lvl1pPr>
          </a:lstStyle>
          <a:p>
            <a:fld id="{4E547FC5-224D-4B2B-AB96-D4331BB3C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ED81F6D-21FF-DF4F-8803-214DC3BBF0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71720" y="6739035"/>
            <a:ext cx="2448560" cy="118965"/>
          </a:xfrm>
        </p:spPr>
        <p:txBody>
          <a:bodyPr/>
          <a:lstStyle>
            <a:lvl1pPr algn="ctr">
              <a:defRPr sz="600" b="0" i="0">
                <a:solidFill>
                  <a:schemeClr val="tx2"/>
                </a:solidFill>
                <a:latin typeface="Helvetica Light" panose="020B0403020202020204" pitchFamily="34" charset="0"/>
                <a:cs typeface="Gotham Light" pitchFamily="2" charset="0"/>
              </a:defRPr>
            </a:lvl1pPr>
          </a:lstStyle>
          <a:p>
            <a:r>
              <a:rPr lang="en-US"/>
              <a:t>© Leadership Circle | All Rights Reserved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FF033C3-2AE4-6943-A628-5903FBF991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67107" y="6350000"/>
            <a:ext cx="1024185" cy="33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87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>
            <a:extLst>
              <a:ext uri="{FF2B5EF4-FFF2-40B4-BE49-F238E27FC236}">
                <a16:creationId xmlns:a16="http://schemas.microsoft.com/office/drawing/2014/main" id="{7E691599-4015-5D49-858A-9446FAA52B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67107" y="6350000"/>
            <a:ext cx="1024185" cy="33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3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B13E6A3-66D8-0546-AB8D-E000FB218C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53746"/>
          <a:stretch/>
        </p:blipFill>
        <p:spPr>
          <a:xfrm>
            <a:off x="0" y="0"/>
            <a:ext cx="5638800" cy="6858000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FA3E043C-112B-834F-B302-2B28F06C46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27725" y="6332319"/>
            <a:ext cx="336550" cy="336550"/>
          </a:xfrm>
          <a:prstGeom prst="rect">
            <a:avLst/>
          </a:prstGeom>
        </p:spPr>
      </p:pic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49A007F-5685-8641-83F8-DA529BED90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638800" y="6315077"/>
            <a:ext cx="914400" cy="365125"/>
          </a:xfrm>
        </p:spPr>
        <p:txBody>
          <a:bodyPr/>
          <a:lstStyle>
            <a:lvl1pPr>
              <a:defRPr b="0" i="0"/>
            </a:lvl1pPr>
          </a:lstStyle>
          <a:p>
            <a:fld id="{4E547FC5-224D-4B2B-AB96-D4331BB3CBE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C31496A3-17B9-454C-8E5E-F98AD7BDA77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867107" y="6350000"/>
            <a:ext cx="1024186" cy="330202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8DF4126E-F387-9A46-9B38-A61C2617E4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71720" y="6739035"/>
            <a:ext cx="2448560" cy="118965"/>
          </a:xfrm>
        </p:spPr>
        <p:txBody>
          <a:bodyPr/>
          <a:lstStyle>
            <a:lvl1pPr algn="ctr">
              <a:defRPr sz="600" b="0" i="0">
                <a:latin typeface="Helvetica Light" panose="020B0403020202020204" pitchFamily="34" charset="0"/>
                <a:cs typeface="Gotham Light" pitchFamily="2" charset="0"/>
              </a:defRPr>
            </a:lvl1pPr>
          </a:lstStyle>
          <a:p>
            <a:r>
              <a:rPr lang="en-US"/>
              <a:t>© Leadership Circle | All Rights Reserved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61DF678-65F5-B546-812A-3F2BB7B33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0394" y="510857"/>
            <a:ext cx="5192006" cy="6813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i="0">
                <a:solidFill>
                  <a:schemeClr val="accent3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A7A7BF1-FFDC-F54B-9E92-FDD923FB7E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90392" y="1493838"/>
            <a:ext cx="5192007" cy="4541837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 b="0" i="0">
                <a:latin typeface="Helvetica" pitchFamily="2" charset="0"/>
              </a:defRPr>
            </a:lvl1pPr>
            <a:lvl2pPr marL="914400" indent="-457200"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Char char="⎼"/>
              <a:defRPr sz="2400" b="0" i="0">
                <a:latin typeface="Helvetica" pitchFamily="2" charset="0"/>
              </a:defRPr>
            </a:lvl2pPr>
            <a:lvl3pPr marL="1257300" indent="-342900">
              <a:spcAft>
                <a:spcPts val="600"/>
              </a:spcAft>
              <a:buFont typeface="Arial" panose="020B0604020202020204" pitchFamily="34" charset="0"/>
              <a:buChar char="•"/>
              <a:defRPr b="0" i="0">
                <a:latin typeface="Helvetica" pitchFamily="2" charset="0"/>
              </a:defRPr>
            </a:lvl3pPr>
            <a:lvl4pPr marL="1714500" indent="-342900"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b="0" i="0">
                <a:latin typeface="Helvetica" pitchFamily="2" charset="0"/>
              </a:defRPr>
            </a:lvl4pPr>
            <a:lvl5pPr marL="2171700" indent="-342900">
              <a:spcAft>
                <a:spcPts val="600"/>
              </a:spcAft>
              <a:buFont typeface="Wingdings" pitchFamily="2" charset="2"/>
              <a:buChar char="§"/>
              <a:defRPr b="0" i="0">
                <a:latin typeface="Helvetica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041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F8C5E48-59A7-F547-AA18-C766392B3F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10857"/>
            <a:ext cx="5158139" cy="6813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i="0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72BF2566-32DA-6F4A-80B1-6C156CD2CF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457949" y="0"/>
            <a:ext cx="5734051" cy="6858000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FA3E043C-112B-834F-B302-2B28F06C46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27725" y="6332319"/>
            <a:ext cx="336550" cy="336550"/>
          </a:xfrm>
          <a:prstGeom prst="rect">
            <a:avLst/>
          </a:prstGeom>
        </p:spPr>
      </p:pic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49A007F-5685-8641-83F8-DA529BED90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638800" y="6323110"/>
            <a:ext cx="914400" cy="365125"/>
          </a:xfrm>
        </p:spPr>
        <p:txBody>
          <a:bodyPr/>
          <a:lstStyle>
            <a:lvl1pPr>
              <a:defRPr b="0" i="0"/>
            </a:lvl1pPr>
          </a:lstStyle>
          <a:p>
            <a:fld id="{4E547FC5-224D-4B2B-AB96-D4331BB3C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8DF4126E-F387-9A46-9B38-A61C2617E4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71720" y="6739035"/>
            <a:ext cx="2448560" cy="118965"/>
          </a:xfrm>
        </p:spPr>
        <p:txBody>
          <a:bodyPr/>
          <a:lstStyle>
            <a:lvl1pPr algn="ctr">
              <a:defRPr sz="600" b="0" i="0">
                <a:latin typeface="Helvetica Light" panose="020B0403020202020204" pitchFamily="34" charset="0"/>
                <a:cs typeface="Gotham Light" pitchFamily="2" charset="0"/>
              </a:defRPr>
            </a:lvl1pPr>
          </a:lstStyle>
          <a:p>
            <a:r>
              <a:rPr lang="en-US"/>
              <a:t>© Leadership Circle | All Rights Reserved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C84A9F17-AD17-F646-BBC7-210592CEF0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867107" y="6350000"/>
            <a:ext cx="1024185" cy="33020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61FB1F3-5434-5E41-9BE3-97FDF8F1F05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493838"/>
            <a:ext cx="5158139" cy="4541837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 b="0" i="0">
                <a:latin typeface="Helvetica" pitchFamily="2" charset="0"/>
              </a:defRPr>
            </a:lvl1pPr>
            <a:lvl2pPr marL="914400" indent="-457200"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Char char="⎼"/>
              <a:defRPr sz="2400" b="0" i="0">
                <a:latin typeface="Helvetica" pitchFamily="2" charset="0"/>
              </a:defRPr>
            </a:lvl2pPr>
            <a:lvl3pPr marL="1257300" indent="-342900">
              <a:spcAft>
                <a:spcPts val="600"/>
              </a:spcAft>
              <a:buFont typeface="Arial" panose="020B0604020202020204" pitchFamily="34" charset="0"/>
              <a:buChar char="•"/>
              <a:defRPr b="0" i="0">
                <a:latin typeface="Helvetica" pitchFamily="2" charset="0"/>
              </a:defRPr>
            </a:lvl3pPr>
            <a:lvl4pPr marL="1714500" indent="-342900"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b="0" i="0">
                <a:latin typeface="Helvetica" pitchFamily="2" charset="0"/>
              </a:defRPr>
            </a:lvl4pPr>
            <a:lvl5pPr marL="2171700" indent="-342900">
              <a:spcAft>
                <a:spcPts val="600"/>
              </a:spcAft>
              <a:buFont typeface="Wingdings" pitchFamily="2" charset="2"/>
              <a:buChar char="§"/>
              <a:defRPr b="0" i="0">
                <a:latin typeface="Helvetica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5950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4D3E002E-4BC0-554C-8DDD-98A45BFC48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058" y="5103906"/>
            <a:ext cx="8203096" cy="1754094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FA3E043C-112B-834F-B302-2B28F06C46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927725" y="6332319"/>
            <a:ext cx="336550" cy="336550"/>
          </a:xfrm>
          <a:prstGeom prst="rect">
            <a:avLst/>
          </a:prstGeom>
        </p:spPr>
      </p:pic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49A007F-5685-8641-83F8-DA529BED90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638800" y="6315077"/>
            <a:ext cx="914400" cy="365125"/>
          </a:xfrm>
        </p:spPr>
        <p:txBody>
          <a:bodyPr/>
          <a:lstStyle>
            <a:lvl1pPr>
              <a:defRPr b="0" i="0"/>
            </a:lvl1pPr>
          </a:lstStyle>
          <a:p>
            <a:fld id="{4E547FC5-224D-4B2B-AB96-D4331BB3CBE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C31496A3-17B9-454C-8E5E-F98AD7BDA77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867107" y="6350000"/>
            <a:ext cx="1024186" cy="330202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8DF4126E-F387-9A46-9B38-A61C2617E4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71720" y="6739035"/>
            <a:ext cx="2448560" cy="118965"/>
          </a:xfrm>
        </p:spPr>
        <p:txBody>
          <a:bodyPr/>
          <a:lstStyle>
            <a:lvl1pPr algn="ctr">
              <a:defRPr sz="600" b="0" i="0">
                <a:latin typeface="Helvetica Light" panose="020B0403020202020204" pitchFamily="34" charset="0"/>
                <a:cs typeface="Gotham Light" pitchFamily="2" charset="0"/>
              </a:defRPr>
            </a:lvl1pPr>
          </a:lstStyle>
          <a:p>
            <a:r>
              <a:rPr lang="en-US"/>
              <a:t>© Leadership Circle | All Rights Reserved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C6BF7-87B8-A342-9F45-5606F0F596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10153" y="5103813"/>
            <a:ext cx="2948447" cy="15938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800" b="0" i="0">
                <a:solidFill>
                  <a:schemeClr val="accent2"/>
                </a:solidFill>
                <a:latin typeface="Helvetica Bold Oblique" pitchFamily="2" charset="0"/>
              </a:defRPr>
            </a:lvl1pPr>
          </a:lstStyle>
          <a:p>
            <a:pPr lvl="0"/>
            <a:r>
              <a:rPr lang="en-US"/>
              <a:t>“A small quote about leadership or the like maybe?”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5C46FB8-EABD-C543-A1BD-9B12BCF24E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058" y="510857"/>
            <a:ext cx="11151542" cy="6813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i="0">
                <a:solidFill>
                  <a:schemeClr val="accent3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89A3ABD-83D2-804F-976D-A14F9CBC21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8000" y="1392238"/>
            <a:ext cx="11176000" cy="3291522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 b="0" i="0">
                <a:latin typeface="Helvetica" pitchFamily="2" charset="0"/>
              </a:defRPr>
            </a:lvl1pPr>
            <a:lvl2pPr marL="914400" indent="-457200"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Char char="⎼"/>
              <a:defRPr sz="2400" b="0" i="0">
                <a:latin typeface="Helvetica" pitchFamily="2" charset="0"/>
              </a:defRPr>
            </a:lvl2pPr>
            <a:lvl3pPr marL="1257300" indent="-342900">
              <a:spcAft>
                <a:spcPts val="600"/>
              </a:spcAft>
              <a:buFont typeface="Arial" panose="020B0604020202020204" pitchFamily="34" charset="0"/>
              <a:buChar char="•"/>
              <a:defRPr b="0" i="0">
                <a:latin typeface="Helvetica" pitchFamily="2" charset="0"/>
              </a:defRPr>
            </a:lvl3pPr>
            <a:lvl4pPr marL="1714500" indent="-342900"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b="0" i="0">
                <a:latin typeface="Helvetica" pitchFamily="2" charset="0"/>
              </a:defRPr>
            </a:lvl4pPr>
            <a:lvl5pPr marL="2171700" indent="-342900">
              <a:spcAft>
                <a:spcPts val="600"/>
              </a:spcAft>
              <a:buFont typeface="Wingdings" pitchFamily="2" charset="2"/>
              <a:buChar char="§"/>
              <a:defRPr b="0" i="0">
                <a:latin typeface="Helvetica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9286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5E90CF9-DC14-2343-B789-B10935D41104}"/>
              </a:ext>
            </a:extLst>
          </p:cNvPr>
          <p:cNvSpPr/>
          <p:nvPr userDrawn="1"/>
        </p:nvSpPr>
        <p:spPr>
          <a:xfrm>
            <a:off x="2904" y="0"/>
            <a:ext cx="121890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solidFill>
                <a:schemeClr val="accent2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2AAE522A-C44B-7F41-AF04-CC3AF93A15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67107" y="6350000"/>
            <a:ext cx="1024185" cy="3302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13A0E0-BF2F-D240-81AE-941EE270C6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997030"/>
            <a:ext cx="708279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1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9090716E-695B-9D4A-8932-390F80BBDB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927725" y="6332319"/>
            <a:ext cx="336550" cy="336550"/>
          </a:xfrm>
          <a:prstGeom prst="rect">
            <a:avLst/>
          </a:prstGeom>
        </p:spPr>
      </p:pic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30FF636-0D0B-0243-AD00-4965F470FF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638800" y="6315077"/>
            <a:ext cx="914400" cy="365125"/>
          </a:xfrm>
        </p:spPr>
        <p:txBody>
          <a:bodyPr/>
          <a:lstStyle>
            <a:lvl1pPr>
              <a:defRPr b="0" i="0"/>
            </a:lvl1pPr>
          </a:lstStyle>
          <a:p>
            <a:fld id="{4E547FC5-224D-4B2B-AB96-D4331BB3C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E511619-F03C-8740-ADF4-05FE01CF47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71720" y="6739035"/>
            <a:ext cx="2448560" cy="118965"/>
          </a:xfrm>
        </p:spPr>
        <p:txBody>
          <a:bodyPr/>
          <a:lstStyle>
            <a:lvl1pPr algn="ctr">
              <a:defRPr sz="600" b="0" i="0">
                <a:latin typeface="Helvetica Light" panose="020B0403020202020204" pitchFamily="34" charset="0"/>
                <a:cs typeface="Gotham Light" pitchFamily="2" charset="0"/>
              </a:defRPr>
            </a:lvl1pPr>
          </a:lstStyle>
          <a:p>
            <a:r>
              <a:rPr lang="en-US"/>
              <a:t>© Leadership Circle |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265346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5E90CF9-DC14-2343-B789-B10935D41104}"/>
              </a:ext>
            </a:extLst>
          </p:cNvPr>
          <p:cNvSpPr/>
          <p:nvPr userDrawn="1"/>
        </p:nvSpPr>
        <p:spPr>
          <a:xfrm>
            <a:off x="2904" y="0"/>
            <a:ext cx="1218909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solidFill>
                <a:schemeClr val="accent2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8ECFAE62-C5C8-9A4A-BDF2-D4D1655563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334"/>
          <a:stretch/>
        </p:blipFill>
        <p:spPr>
          <a:xfrm>
            <a:off x="8846288" y="0"/>
            <a:ext cx="3342808" cy="6858000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2AAE522A-C44B-7F41-AF04-CC3AF93A15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67107" y="6350000"/>
            <a:ext cx="1024185" cy="3302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13A0E0-BF2F-D240-81AE-941EE270C6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997030"/>
            <a:ext cx="708279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1" i="0">
                <a:solidFill>
                  <a:schemeClr val="accent3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9090716E-695B-9D4A-8932-390F80BBDB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927725" y="6332319"/>
            <a:ext cx="336550" cy="336550"/>
          </a:xfrm>
          <a:prstGeom prst="rect">
            <a:avLst/>
          </a:prstGeom>
        </p:spPr>
      </p:pic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30FF636-0D0B-0243-AD00-4965F470FF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638800" y="6315077"/>
            <a:ext cx="914400" cy="365125"/>
          </a:xfrm>
        </p:spPr>
        <p:txBody>
          <a:bodyPr/>
          <a:lstStyle>
            <a:lvl1pPr>
              <a:defRPr b="0" i="0"/>
            </a:lvl1pPr>
          </a:lstStyle>
          <a:p>
            <a:fld id="{4E547FC5-224D-4B2B-AB96-D4331BB3C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E511619-F03C-8740-ADF4-05FE01CF47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71720" y="6739035"/>
            <a:ext cx="2448560" cy="118965"/>
          </a:xfrm>
        </p:spPr>
        <p:txBody>
          <a:bodyPr/>
          <a:lstStyle>
            <a:lvl1pPr algn="ctr">
              <a:defRPr sz="600" b="0" i="0">
                <a:latin typeface="Helvetica Light" panose="020B0403020202020204" pitchFamily="34" charset="0"/>
                <a:cs typeface="Gotham Light" pitchFamily="2" charset="0"/>
              </a:defRPr>
            </a:lvl1pPr>
          </a:lstStyle>
          <a:p>
            <a:r>
              <a:rPr lang="en-US"/>
              <a:t>© Leadership Circle |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83395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0ED0DF5-4736-784F-A4A8-ABA0CD5A8883}"/>
              </a:ext>
            </a:extLst>
          </p:cNvPr>
          <p:cNvSpPr/>
          <p:nvPr userDrawn="1"/>
        </p:nvSpPr>
        <p:spPr>
          <a:xfrm>
            <a:off x="2904" y="0"/>
            <a:ext cx="1218909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solidFill>
                <a:schemeClr val="accent2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80ACBF66-9084-954A-AAA4-B59957DC95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" r="3" b="27191"/>
          <a:stretch/>
        </p:blipFill>
        <p:spPr>
          <a:xfrm>
            <a:off x="2904" y="0"/>
            <a:ext cx="12189096" cy="6858000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37F6F783-C793-0442-B7B8-E26EB44BF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67107" y="6350000"/>
            <a:ext cx="1024185" cy="33020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9B345F00-4F59-8742-A54C-573B528D04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997030"/>
            <a:ext cx="708279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8" name="Picture 11">
            <a:extLst>
              <a:ext uri="{FF2B5EF4-FFF2-40B4-BE49-F238E27FC236}">
                <a16:creationId xmlns:a16="http://schemas.microsoft.com/office/drawing/2014/main" id="{6F4D3938-F1A5-1248-80A7-8E7C19EA91B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927725" y="6332319"/>
            <a:ext cx="336550" cy="336550"/>
          </a:xfrm>
          <a:prstGeom prst="rect">
            <a:avLst/>
          </a:prstGeom>
        </p:spPr>
      </p:pic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B4D746AA-7878-8A4E-B471-15CAD638E2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638800" y="6315077"/>
            <a:ext cx="914400" cy="365125"/>
          </a:xfrm>
        </p:spPr>
        <p:txBody>
          <a:bodyPr/>
          <a:lstStyle>
            <a:lvl1pPr>
              <a:defRPr b="0" i="0"/>
            </a:lvl1pPr>
          </a:lstStyle>
          <a:p>
            <a:fld id="{4E547FC5-224D-4B2B-AB96-D4331BB3C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61361394-D3AE-9C48-B132-29E059A660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71720" y="6739035"/>
            <a:ext cx="2448560" cy="118965"/>
          </a:xfrm>
        </p:spPr>
        <p:txBody>
          <a:bodyPr/>
          <a:lstStyle>
            <a:lvl1pPr algn="ctr">
              <a:defRPr sz="600" b="0" i="0">
                <a:latin typeface="Helvetica Light" panose="020B0403020202020204" pitchFamily="34" charset="0"/>
                <a:cs typeface="Gotham Light" pitchFamily="2" charset="0"/>
              </a:defRPr>
            </a:lvl1pPr>
          </a:lstStyle>
          <a:p>
            <a:r>
              <a:rPr lang="en-US"/>
              <a:t>© Leadership Circle |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1382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B966BDD-6986-7C44-A225-BD80610B01C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4">
            <a:extLst>
              <a:ext uri="{FF2B5EF4-FFF2-40B4-BE49-F238E27FC236}">
                <a16:creationId xmlns:a16="http://schemas.microsoft.com/office/drawing/2014/main" id="{892DFA70-D97F-3D47-B964-3419F5EF2B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453727" y="2846280"/>
            <a:ext cx="3614839" cy="1165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B503B3D-7353-164B-8842-88FB3C935A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6862" y="2198639"/>
            <a:ext cx="4740275" cy="148775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1EC01E7-9F9F-454A-B9EE-6D3C7777D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862" y="3829196"/>
            <a:ext cx="4740275" cy="868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F0F308E-5DBA-0545-A536-B46647287A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822719" y="5472967"/>
            <a:ext cx="2448560" cy="118965"/>
          </a:xfrm>
        </p:spPr>
        <p:txBody>
          <a:bodyPr/>
          <a:lstStyle>
            <a:lvl1pPr algn="ctr">
              <a:defRPr sz="900" b="0" i="0">
                <a:latin typeface="Helvetica Light" panose="020B0403020202020204" pitchFamily="34" charset="0"/>
                <a:cs typeface="Gotham Light" pitchFamily="2" charset="0"/>
              </a:defRPr>
            </a:lvl1pPr>
          </a:lstStyle>
          <a:p>
            <a:r>
              <a:rPr lang="en-US"/>
              <a:t>© Leadership Circle | All Rights Reserved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F9C8522-1E02-DB46-A6FE-4F2780C025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63542" y="649372"/>
            <a:ext cx="1966913" cy="10636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000" b="0" i="0"/>
            </a:lvl1pPr>
          </a:lstStyle>
          <a:p>
            <a:pPr lvl="0"/>
            <a:r>
              <a:rPr lang="en-US"/>
              <a:t>Insert</a:t>
            </a:r>
            <a:br>
              <a:rPr lang="en-US"/>
            </a:br>
            <a:r>
              <a:rPr lang="en-US"/>
              <a:t>Client Logo</a:t>
            </a:r>
            <a:br>
              <a:rPr lang="en-US"/>
            </a:br>
            <a:r>
              <a:rPr lang="en-US"/>
              <a:t>if applicable</a:t>
            </a:r>
          </a:p>
        </p:txBody>
      </p:sp>
    </p:spTree>
    <p:extLst>
      <p:ext uri="{BB962C8B-B14F-4D97-AF65-F5344CB8AC3E}">
        <p14:creationId xmlns:p14="http://schemas.microsoft.com/office/powerpoint/2010/main" val="74602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>
            <a:extLst>
              <a:ext uri="{FF2B5EF4-FFF2-40B4-BE49-F238E27FC236}">
                <a16:creationId xmlns:a16="http://schemas.microsoft.com/office/drawing/2014/main" id="{FA3E043C-112B-834F-B302-2B28F06C4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27725" y="6332319"/>
            <a:ext cx="336550" cy="336550"/>
          </a:xfrm>
          <a:prstGeom prst="rect">
            <a:avLst/>
          </a:prstGeom>
        </p:spPr>
      </p:pic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49A007F-5685-8641-83F8-DA529BED90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638800" y="6315077"/>
            <a:ext cx="914400" cy="365125"/>
          </a:xfrm>
        </p:spPr>
        <p:txBody>
          <a:bodyPr/>
          <a:lstStyle>
            <a:lvl1pPr>
              <a:defRPr b="0" i="0"/>
            </a:lvl1pPr>
          </a:lstStyle>
          <a:p>
            <a:fld id="{4E547FC5-224D-4B2B-AB96-D4331BB3CBE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C31496A3-17B9-454C-8E5E-F98AD7BDA7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67107" y="6350000"/>
            <a:ext cx="1024186" cy="330202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8DF4126E-F387-9A46-9B38-A61C2617E4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71720" y="6739035"/>
            <a:ext cx="2448560" cy="118965"/>
          </a:xfrm>
        </p:spPr>
        <p:txBody>
          <a:bodyPr/>
          <a:lstStyle>
            <a:lvl1pPr algn="ctr">
              <a:defRPr sz="600" b="0" i="0">
                <a:latin typeface="Helvetica Light" panose="020B0403020202020204" pitchFamily="34" charset="0"/>
                <a:cs typeface="Gotham Light" pitchFamily="2" charset="0"/>
              </a:defRPr>
            </a:lvl1pPr>
          </a:lstStyle>
          <a:p>
            <a:r>
              <a:rPr lang="en-US"/>
              <a:t>© Leadership Circle | All Rights Reserved</a:t>
            </a:r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id="{B37AF37B-B498-B741-AFA0-F49B4056BFCB}"/>
              </a:ext>
            </a:extLst>
          </p:cNvPr>
          <p:cNvSpPr/>
          <p:nvPr userDrawn="1"/>
        </p:nvSpPr>
        <p:spPr>
          <a:xfrm>
            <a:off x="-640080" y="-656263"/>
            <a:ext cx="3535680" cy="3535680"/>
          </a:xfrm>
          <a:prstGeom prst="donut">
            <a:avLst>
              <a:gd name="adj" fmla="val 10692"/>
            </a:avLst>
          </a:prstGeom>
          <a:solidFill>
            <a:schemeClr val="accent2">
              <a:alpha val="299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96B1EBB-713E-554B-8C63-74C5982AB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10857"/>
            <a:ext cx="10972800" cy="6813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i="0">
                <a:solidFill>
                  <a:schemeClr val="accent3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1817A-89A7-2344-A511-E195A08426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493838"/>
            <a:ext cx="10972800" cy="4541837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 b="0" i="0">
                <a:latin typeface="Helvetica" pitchFamily="2" charset="0"/>
              </a:defRPr>
            </a:lvl1pPr>
            <a:lvl2pPr marL="914400" indent="-457200"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Char char="⎼"/>
              <a:defRPr sz="2400" b="0" i="0">
                <a:latin typeface="Helvetica" pitchFamily="2" charset="0"/>
              </a:defRPr>
            </a:lvl2pPr>
            <a:lvl3pPr marL="1257300" indent="-342900">
              <a:spcAft>
                <a:spcPts val="600"/>
              </a:spcAft>
              <a:buFont typeface="Arial" panose="020B0604020202020204" pitchFamily="34" charset="0"/>
              <a:buChar char="•"/>
              <a:defRPr b="0" i="0">
                <a:latin typeface="Helvetica" pitchFamily="2" charset="0"/>
              </a:defRPr>
            </a:lvl3pPr>
            <a:lvl4pPr marL="1714500" indent="-342900"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b="0" i="0">
                <a:latin typeface="Helvetica" pitchFamily="2" charset="0"/>
              </a:defRPr>
            </a:lvl4pPr>
            <a:lvl5pPr marL="2171700" indent="-342900">
              <a:spcAft>
                <a:spcPts val="600"/>
              </a:spcAft>
              <a:buFont typeface="Wingdings" pitchFamily="2" charset="2"/>
              <a:buChar char="§"/>
              <a:defRPr b="0" i="0">
                <a:latin typeface="Helvetica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55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D067384-2C8E-0740-A898-BDA78E6B9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0857"/>
            <a:ext cx="7890933" cy="6813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i="0">
                <a:solidFill>
                  <a:schemeClr val="accent2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2D8BD7CF-0E7C-1641-8BF2-E11173EFC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334"/>
          <a:stretch/>
        </p:blipFill>
        <p:spPr>
          <a:xfrm>
            <a:off x="8846288" y="0"/>
            <a:ext cx="3342808" cy="6858000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FA3E043C-112B-834F-B302-2B28F06C46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927725" y="6332319"/>
            <a:ext cx="336550" cy="336550"/>
          </a:xfrm>
          <a:prstGeom prst="rect">
            <a:avLst/>
          </a:prstGeom>
        </p:spPr>
      </p:pic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49A007F-5685-8641-83F8-DA529BED90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638800" y="6315077"/>
            <a:ext cx="914400" cy="365125"/>
          </a:xfrm>
        </p:spPr>
        <p:txBody>
          <a:bodyPr/>
          <a:lstStyle>
            <a:lvl1pPr>
              <a:defRPr b="0" i="0"/>
            </a:lvl1pPr>
          </a:lstStyle>
          <a:p>
            <a:fld id="{4E547FC5-224D-4B2B-AB96-D4331BB3CBE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C31496A3-17B9-454C-8E5E-F98AD7BDA77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867107" y="6350000"/>
            <a:ext cx="1024186" cy="330202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8DF4126E-F387-9A46-9B38-A61C2617E4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71720" y="6739035"/>
            <a:ext cx="2448560" cy="118965"/>
          </a:xfrm>
        </p:spPr>
        <p:txBody>
          <a:bodyPr/>
          <a:lstStyle>
            <a:lvl1pPr algn="ctr">
              <a:defRPr sz="600" b="0" i="0">
                <a:latin typeface="Helvetica Light" panose="020B0403020202020204" pitchFamily="34" charset="0"/>
                <a:cs typeface="Gotham Light" pitchFamily="2" charset="0"/>
              </a:defRPr>
            </a:lvl1pPr>
          </a:lstStyle>
          <a:p>
            <a:r>
              <a:rPr lang="en-US"/>
              <a:t>© Leadership Circle | All Rights Reserved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C1A3498-8BE9-DB4A-AE41-1AE74DFB50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493838"/>
            <a:ext cx="7890933" cy="4541837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 b="0" i="0">
                <a:latin typeface="Helvetica" pitchFamily="2" charset="0"/>
              </a:defRPr>
            </a:lvl1pPr>
            <a:lvl2pPr marL="914400" indent="-457200"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Char char="⎼"/>
              <a:defRPr sz="2400" b="0" i="0">
                <a:latin typeface="Helvetica" pitchFamily="2" charset="0"/>
              </a:defRPr>
            </a:lvl2pPr>
            <a:lvl3pPr marL="1257300" indent="-342900">
              <a:spcAft>
                <a:spcPts val="600"/>
              </a:spcAft>
              <a:buFont typeface="Arial" panose="020B0604020202020204" pitchFamily="34" charset="0"/>
              <a:buChar char="•"/>
              <a:defRPr b="0" i="0">
                <a:latin typeface="Helvetica" pitchFamily="2" charset="0"/>
              </a:defRPr>
            </a:lvl3pPr>
            <a:lvl4pPr marL="1714500" indent="-342900"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b="0" i="0">
                <a:latin typeface="Helvetica" pitchFamily="2" charset="0"/>
              </a:defRPr>
            </a:lvl4pPr>
            <a:lvl5pPr marL="2171700" indent="-342900">
              <a:spcAft>
                <a:spcPts val="600"/>
              </a:spcAft>
              <a:buFont typeface="Wingdings" pitchFamily="2" charset="2"/>
              <a:buChar char="§"/>
              <a:defRPr b="0" i="0">
                <a:latin typeface="Helvetica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88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8BEC5D3-CC86-4840-B03C-53B80C6D6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937" r="35719" b="647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E97F4B38-9846-0E4E-9D9C-1CF3B063B5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927725" y="6332319"/>
            <a:ext cx="336550" cy="336550"/>
          </a:xfrm>
          <a:prstGeom prst="rect">
            <a:avLst/>
          </a:prstGeom>
        </p:spPr>
      </p:pic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F6A4E062-851D-3C4B-9945-E632D9272B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638800" y="6315077"/>
            <a:ext cx="914400" cy="365125"/>
          </a:xfrm>
        </p:spPr>
        <p:txBody>
          <a:bodyPr/>
          <a:lstStyle>
            <a:lvl1pPr>
              <a:defRPr b="0" i="0"/>
            </a:lvl1pPr>
          </a:lstStyle>
          <a:p>
            <a:fld id="{4E547FC5-224D-4B2B-AB96-D4331BB3CBE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7">
            <a:extLst>
              <a:ext uri="{FF2B5EF4-FFF2-40B4-BE49-F238E27FC236}">
                <a16:creationId xmlns:a16="http://schemas.microsoft.com/office/drawing/2014/main" id="{7FE0139E-DCFD-5447-B9D5-C07F8ADAC0D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867107" y="6350000"/>
            <a:ext cx="1024186" cy="330202"/>
          </a:xfrm>
          <a:prstGeom prst="rect">
            <a:avLst/>
          </a:prstGeom>
        </p:spPr>
      </p:pic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0DDDD7B5-D527-C743-8E7E-BA564A9D42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71720" y="6739035"/>
            <a:ext cx="2448560" cy="118965"/>
          </a:xfrm>
        </p:spPr>
        <p:txBody>
          <a:bodyPr/>
          <a:lstStyle>
            <a:lvl1pPr algn="ctr">
              <a:defRPr sz="600" b="0" i="0">
                <a:latin typeface="Helvetica Light" panose="020B0403020202020204" pitchFamily="34" charset="0"/>
                <a:cs typeface="Gotham Light" pitchFamily="2" charset="0"/>
              </a:defRPr>
            </a:lvl1pPr>
          </a:lstStyle>
          <a:p>
            <a:r>
              <a:rPr lang="en-US"/>
              <a:t>© Leadership Circle | All Rights Reserved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D355A23-ACCC-8C40-A26D-8E61156CC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0857"/>
            <a:ext cx="10972800" cy="6813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98F029-9320-8C43-8E0E-12B2D328E6E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493838"/>
            <a:ext cx="10972800" cy="4541837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 b="0" i="0">
                <a:latin typeface="Helvetica" pitchFamily="2" charset="0"/>
              </a:defRPr>
            </a:lvl1pPr>
            <a:lvl2pPr marL="914400" indent="-457200"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Char char="⎼"/>
              <a:defRPr sz="2400" b="0" i="0">
                <a:latin typeface="Helvetica" pitchFamily="2" charset="0"/>
              </a:defRPr>
            </a:lvl2pPr>
            <a:lvl3pPr marL="1257300" indent="-342900">
              <a:spcAft>
                <a:spcPts val="600"/>
              </a:spcAft>
              <a:buFont typeface="Arial" panose="020B0604020202020204" pitchFamily="34" charset="0"/>
              <a:buChar char="•"/>
              <a:defRPr b="0" i="0">
                <a:latin typeface="Helvetica" pitchFamily="2" charset="0"/>
              </a:defRPr>
            </a:lvl3pPr>
            <a:lvl4pPr marL="1714500" indent="-342900"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b="0" i="0">
                <a:latin typeface="Helvetica" pitchFamily="2" charset="0"/>
              </a:defRPr>
            </a:lvl4pPr>
            <a:lvl5pPr marL="2171700" indent="-342900">
              <a:spcAft>
                <a:spcPts val="600"/>
              </a:spcAft>
              <a:buFont typeface="Wingdings" pitchFamily="2" charset="2"/>
              <a:buChar char="§"/>
              <a:defRPr b="0" i="0">
                <a:latin typeface="Helvetica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397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8BEC5D3-CC86-4840-B03C-53B80C6D6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937" r="35719" b="64779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E97F4B38-9846-0E4E-9D9C-1CF3B063B5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927725" y="6332319"/>
            <a:ext cx="336550" cy="336550"/>
          </a:xfrm>
          <a:prstGeom prst="rect">
            <a:avLst/>
          </a:prstGeom>
        </p:spPr>
      </p:pic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F6A4E062-851D-3C4B-9945-E632D9272B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638800" y="6315077"/>
            <a:ext cx="914400" cy="365125"/>
          </a:xfrm>
        </p:spPr>
        <p:txBody>
          <a:bodyPr/>
          <a:lstStyle>
            <a:lvl1pPr>
              <a:defRPr b="0" i="0"/>
            </a:lvl1pPr>
          </a:lstStyle>
          <a:p>
            <a:fld id="{4E547FC5-224D-4B2B-AB96-D4331BB3CBE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7">
            <a:extLst>
              <a:ext uri="{FF2B5EF4-FFF2-40B4-BE49-F238E27FC236}">
                <a16:creationId xmlns:a16="http://schemas.microsoft.com/office/drawing/2014/main" id="{7FE0139E-DCFD-5447-B9D5-C07F8ADAC0D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867107" y="6350000"/>
            <a:ext cx="1024186" cy="330202"/>
          </a:xfrm>
          <a:prstGeom prst="rect">
            <a:avLst/>
          </a:prstGeom>
        </p:spPr>
      </p:pic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0DDDD7B5-D527-C743-8E7E-BA564A9D42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71720" y="6739035"/>
            <a:ext cx="2448560" cy="118965"/>
          </a:xfrm>
        </p:spPr>
        <p:txBody>
          <a:bodyPr/>
          <a:lstStyle>
            <a:lvl1pPr algn="ctr">
              <a:defRPr sz="600" b="0" i="0">
                <a:latin typeface="Helvetica Light" panose="020B0403020202020204" pitchFamily="34" charset="0"/>
                <a:cs typeface="Gotham Light" pitchFamily="2" charset="0"/>
              </a:defRPr>
            </a:lvl1pPr>
          </a:lstStyle>
          <a:p>
            <a:r>
              <a:rPr lang="en-US"/>
              <a:t>© Leadership Circle | All Rights Reserved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D355A23-ACCC-8C40-A26D-8E61156CC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0857"/>
            <a:ext cx="10972800" cy="6813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98F029-9320-8C43-8E0E-12B2D328E6E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493838"/>
            <a:ext cx="10972800" cy="4541837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 b="0" i="0">
                <a:latin typeface="Helvetica" pitchFamily="2" charset="0"/>
              </a:defRPr>
            </a:lvl1pPr>
            <a:lvl2pPr marL="914400" indent="-457200"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Char char="⎼"/>
              <a:defRPr sz="2400" b="0" i="0">
                <a:latin typeface="Helvetica" pitchFamily="2" charset="0"/>
              </a:defRPr>
            </a:lvl2pPr>
            <a:lvl3pPr marL="1257300" indent="-342900">
              <a:spcAft>
                <a:spcPts val="600"/>
              </a:spcAft>
              <a:buFont typeface="Arial" panose="020B0604020202020204" pitchFamily="34" charset="0"/>
              <a:buChar char="•"/>
              <a:defRPr b="0" i="0">
                <a:latin typeface="Helvetica" pitchFamily="2" charset="0"/>
              </a:defRPr>
            </a:lvl3pPr>
            <a:lvl4pPr marL="1714500" indent="-342900"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b="0" i="0">
                <a:latin typeface="Helvetica" pitchFamily="2" charset="0"/>
              </a:defRPr>
            </a:lvl4pPr>
            <a:lvl5pPr marL="2171700" indent="-342900">
              <a:spcAft>
                <a:spcPts val="600"/>
              </a:spcAft>
              <a:buFont typeface="Wingdings" pitchFamily="2" charset="2"/>
              <a:buChar char="§"/>
              <a:defRPr b="0" i="0">
                <a:latin typeface="Helvetica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30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>
            <a:extLst>
              <a:ext uri="{FF2B5EF4-FFF2-40B4-BE49-F238E27FC236}">
                <a16:creationId xmlns:a16="http://schemas.microsoft.com/office/drawing/2014/main" id="{E97F4B38-9846-0E4E-9D9C-1CF3B063B5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27725" y="6332319"/>
            <a:ext cx="336550" cy="336550"/>
          </a:xfrm>
          <a:prstGeom prst="rect">
            <a:avLst/>
          </a:prstGeom>
        </p:spPr>
      </p:pic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F6A4E062-851D-3C4B-9945-E632D9272B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638800" y="6315077"/>
            <a:ext cx="914400" cy="365125"/>
          </a:xfrm>
        </p:spPr>
        <p:txBody>
          <a:bodyPr/>
          <a:lstStyle>
            <a:lvl1pPr>
              <a:defRPr b="0" i="0"/>
            </a:lvl1pPr>
          </a:lstStyle>
          <a:p>
            <a:fld id="{4E547FC5-224D-4B2B-AB96-D4331BB3CBE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7">
            <a:extLst>
              <a:ext uri="{FF2B5EF4-FFF2-40B4-BE49-F238E27FC236}">
                <a16:creationId xmlns:a16="http://schemas.microsoft.com/office/drawing/2014/main" id="{7FE0139E-DCFD-5447-B9D5-C07F8ADAC0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67107" y="6350000"/>
            <a:ext cx="1024186" cy="330202"/>
          </a:xfrm>
          <a:prstGeom prst="rect">
            <a:avLst/>
          </a:prstGeom>
        </p:spPr>
      </p:pic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0DDDD7B5-D527-C743-8E7E-BA564A9D42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71720" y="6739035"/>
            <a:ext cx="2448560" cy="118965"/>
          </a:xfrm>
        </p:spPr>
        <p:txBody>
          <a:bodyPr/>
          <a:lstStyle>
            <a:lvl1pPr algn="ctr">
              <a:defRPr sz="600" b="0" i="0">
                <a:latin typeface="Helvetica Light" panose="020B0403020202020204" pitchFamily="34" charset="0"/>
                <a:cs typeface="Gotham Light" pitchFamily="2" charset="0"/>
              </a:defRPr>
            </a:lvl1pPr>
          </a:lstStyle>
          <a:p>
            <a:r>
              <a:rPr lang="en-US"/>
              <a:t>© Leadership Circle | All Rights Reserved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D355A23-ACCC-8C40-A26D-8E61156CC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0857"/>
            <a:ext cx="10972800" cy="6813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98F029-9320-8C43-8E0E-12B2D328E6E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493838"/>
            <a:ext cx="10972800" cy="4541837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 b="0" i="0">
                <a:latin typeface="Helvetica" pitchFamily="2" charset="0"/>
              </a:defRPr>
            </a:lvl1pPr>
            <a:lvl2pPr marL="914400" indent="-457200"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Char char="⎼"/>
              <a:defRPr sz="2400" b="0" i="0">
                <a:latin typeface="Helvetica" pitchFamily="2" charset="0"/>
              </a:defRPr>
            </a:lvl2pPr>
            <a:lvl3pPr marL="1257300" indent="-342900">
              <a:spcAft>
                <a:spcPts val="600"/>
              </a:spcAft>
              <a:buFont typeface="Arial" panose="020B0604020202020204" pitchFamily="34" charset="0"/>
              <a:buChar char="•"/>
              <a:defRPr b="0" i="0">
                <a:latin typeface="Helvetica" pitchFamily="2" charset="0"/>
              </a:defRPr>
            </a:lvl3pPr>
            <a:lvl4pPr marL="1714500" indent="-342900"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b="0" i="0">
                <a:latin typeface="Helvetica" pitchFamily="2" charset="0"/>
              </a:defRPr>
            </a:lvl4pPr>
            <a:lvl5pPr marL="2171700" indent="-342900">
              <a:spcAft>
                <a:spcPts val="600"/>
              </a:spcAft>
              <a:buFont typeface="Wingdings" pitchFamily="2" charset="2"/>
              <a:buChar char="§"/>
              <a:defRPr b="0" i="0">
                <a:latin typeface="Helvetica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10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F568BA-9E22-BD46-B3C8-01C4A040F851}"/>
              </a:ext>
            </a:extLst>
          </p:cNvPr>
          <p:cNvSpPr/>
          <p:nvPr userDrawn="1"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9D100D9-68EA-5D4F-9A5A-50B5421B8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400" y="510857"/>
            <a:ext cx="7552268" cy="6813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E0D51C99-FE3B-4242-926C-07AC9B1D57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27725" y="6332319"/>
            <a:ext cx="336550" cy="336550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FE4575F-B809-634E-BD26-79B5EB588B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638800" y="6315077"/>
            <a:ext cx="914400" cy="365125"/>
          </a:xfrm>
        </p:spPr>
        <p:txBody>
          <a:bodyPr/>
          <a:lstStyle>
            <a:lvl1pPr>
              <a:defRPr b="0" i="0"/>
            </a:lvl1pPr>
          </a:lstStyle>
          <a:p>
            <a:fld id="{4E547FC5-224D-4B2B-AB96-D4331BB3CBE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E6590398-5CB5-8B49-9138-40AA97EACE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67107" y="6350000"/>
            <a:ext cx="1024186" cy="330202"/>
          </a:xfrm>
          <a:prstGeom prst="rect">
            <a:avLst/>
          </a:prstGeom>
        </p:spPr>
      </p:pic>
      <p:sp>
        <p:nvSpPr>
          <p:cNvPr id="22" name="Footer Placeholder 5">
            <a:extLst>
              <a:ext uri="{FF2B5EF4-FFF2-40B4-BE49-F238E27FC236}">
                <a16:creationId xmlns:a16="http://schemas.microsoft.com/office/drawing/2014/main" id="{1C315B76-B53A-D742-8C13-7B657BBF81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71720" y="6739035"/>
            <a:ext cx="2448560" cy="118965"/>
          </a:xfrm>
        </p:spPr>
        <p:txBody>
          <a:bodyPr/>
          <a:lstStyle>
            <a:lvl1pPr algn="ctr">
              <a:defRPr sz="600" b="0" i="0">
                <a:latin typeface="Helvetica Light" panose="020B0403020202020204" pitchFamily="34" charset="0"/>
                <a:cs typeface="Gotham Light" pitchFamily="2" charset="0"/>
              </a:defRPr>
            </a:lvl1pPr>
          </a:lstStyle>
          <a:p>
            <a:r>
              <a:rPr lang="en-US"/>
              <a:t>© Leadership Circle | All Rights Reserved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43F52A56-B6E4-AF46-B09D-EA427CF8D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0218" t="-963" r="40218" b="66037"/>
          <a:stretch/>
        </p:blipFill>
        <p:spPr>
          <a:xfrm>
            <a:off x="-1" y="0"/>
            <a:ext cx="3840480" cy="68580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6ACA22B-5219-F646-9CBC-E88B535B73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16400" y="1493838"/>
            <a:ext cx="7552268" cy="4541837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 b="0" i="0">
                <a:latin typeface="Helvetica" pitchFamily="2" charset="0"/>
              </a:defRPr>
            </a:lvl1pPr>
            <a:lvl2pPr marL="914400" indent="-457200"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Char char="⎼"/>
              <a:defRPr sz="2400" b="0" i="0">
                <a:latin typeface="Helvetica" pitchFamily="2" charset="0"/>
              </a:defRPr>
            </a:lvl2pPr>
            <a:lvl3pPr marL="1257300" indent="-342900">
              <a:spcAft>
                <a:spcPts val="600"/>
              </a:spcAft>
              <a:buFont typeface="Arial" panose="020B0604020202020204" pitchFamily="34" charset="0"/>
              <a:buChar char="•"/>
              <a:defRPr b="0" i="0">
                <a:latin typeface="Helvetica" pitchFamily="2" charset="0"/>
              </a:defRPr>
            </a:lvl3pPr>
            <a:lvl4pPr marL="1714500" indent="-342900"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b="0" i="0">
                <a:latin typeface="Helvetica" pitchFamily="2" charset="0"/>
              </a:defRPr>
            </a:lvl4pPr>
            <a:lvl5pPr marL="2171700" indent="-342900">
              <a:spcAft>
                <a:spcPts val="600"/>
              </a:spcAft>
              <a:buFont typeface="Wingdings" pitchFamily="2" charset="2"/>
              <a:buChar char="§"/>
              <a:defRPr b="0" i="0">
                <a:latin typeface="Helvetica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675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3DFE8-D5D9-9E47-B2CE-9ED04F08B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0857"/>
            <a:ext cx="6393366" cy="6813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FA3E043C-112B-834F-B302-2B28F06C4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27725" y="6332319"/>
            <a:ext cx="336550" cy="336550"/>
          </a:xfrm>
          <a:prstGeom prst="rect">
            <a:avLst/>
          </a:prstGeom>
        </p:spPr>
      </p:pic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49A007F-5685-8641-83F8-DA529BED90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638800" y="6315077"/>
            <a:ext cx="914400" cy="365125"/>
          </a:xfrm>
        </p:spPr>
        <p:txBody>
          <a:bodyPr/>
          <a:lstStyle>
            <a:lvl1pPr>
              <a:defRPr b="0" i="0"/>
            </a:lvl1pPr>
          </a:lstStyle>
          <a:p>
            <a:fld id="{4E547FC5-224D-4B2B-AB96-D4331BB3CBE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C31496A3-17B9-454C-8E5E-F98AD7BDA7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67107" y="6350000"/>
            <a:ext cx="1024186" cy="330202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8DF4126E-F387-9A46-9B38-A61C2617E4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71720" y="6739035"/>
            <a:ext cx="2448560" cy="118965"/>
          </a:xfrm>
        </p:spPr>
        <p:txBody>
          <a:bodyPr/>
          <a:lstStyle>
            <a:lvl1pPr algn="ctr">
              <a:defRPr sz="600" b="0" i="0">
                <a:latin typeface="Helvetica Light" panose="020B0403020202020204" pitchFamily="34" charset="0"/>
                <a:cs typeface="Gotham Light" pitchFamily="2" charset="0"/>
              </a:defRPr>
            </a:lvl1pPr>
          </a:lstStyle>
          <a:p>
            <a:r>
              <a:rPr lang="en-US"/>
              <a:t>© Leadership Circle | All Rights Reserved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B339F99-9A22-E145-981D-474E8532F41F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170233" y="510857"/>
            <a:ext cx="4721059" cy="5662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5C9E06A-CE98-464C-B90C-8683E7DF9D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93838"/>
            <a:ext cx="6393366" cy="4679158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 b="0" i="0">
                <a:latin typeface="Helvetica" pitchFamily="2" charset="0"/>
              </a:defRPr>
            </a:lvl1pPr>
            <a:lvl2pPr marL="914400" indent="-457200"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Char char="⎼"/>
              <a:defRPr sz="2400" b="0" i="0">
                <a:latin typeface="Helvetica" pitchFamily="2" charset="0"/>
              </a:defRPr>
            </a:lvl2pPr>
            <a:lvl3pPr marL="1257300" indent="-342900">
              <a:spcAft>
                <a:spcPts val="600"/>
              </a:spcAft>
              <a:buFont typeface="Arial" panose="020B0604020202020204" pitchFamily="34" charset="0"/>
              <a:buChar char="•"/>
              <a:defRPr b="0" i="0">
                <a:latin typeface="Helvetica" pitchFamily="2" charset="0"/>
              </a:defRPr>
            </a:lvl3pPr>
            <a:lvl4pPr marL="1714500" indent="-342900"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b="0" i="0">
                <a:latin typeface="Helvetica" pitchFamily="2" charset="0"/>
              </a:defRPr>
            </a:lvl4pPr>
            <a:lvl5pPr marL="2171700" indent="-342900">
              <a:spcAft>
                <a:spcPts val="600"/>
              </a:spcAft>
              <a:buFont typeface="Wingdings" pitchFamily="2" charset="2"/>
              <a:buChar char="§"/>
              <a:defRPr b="0" i="0">
                <a:latin typeface="Helvetica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11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8800" y="6356351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" pitchFamily="2" charset="0"/>
                <a:cs typeface="Gotham Medium" pitchFamily="2" charset="0"/>
              </a:defRPr>
            </a:lvl1pPr>
          </a:lstStyle>
          <a:p>
            <a:fld id="{4E547FC5-224D-4B2B-AB96-D4331BB3C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8701954-9D35-4F46-9F57-FBB2285ED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>
                <a:solidFill>
                  <a:schemeClr val="bg2"/>
                </a:solidFill>
                <a:latin typeface="Helvetica Light" panose="020B0403020202020204" pitchFamily="34" charset="0"/>
                <a:cs typeface="Gotham Light" pitchFamily="2" charset="0"/>
              </a:defRPr>
            </a:lvl1pPr>
          </a:lstStyle>
          <a:p>
            <a:pPr algn="l"/>
            <a:r>
              <a:rPr lang="en-US"/>
              <a:t>© Leadership Circle | All Rights Reserved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414216-3315-AA49-94FA-8547534F0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7113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477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Helvetica" pitchFamily="2" charset="0"/>
          <a:ea typeface="+mj-ea"/>
          <a:cs typeface="Gotham Medium" pitchFamily="2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en-US" sz="2400" b="0" i="0" kern="1200" smtClean="0">
          <a:solidFill>
            <a:schemeClr val="tx1"/>
          </a:solidFill>
          <a:effectLst/>
          <a:latin typeface="+mn-lt"/>
          <a:ea typeface="+mn-ea"/>
          <a:cs typeface="Gotham Light" pitchFamily="2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+mn-lt"/>
          <a:ea typeface="+mn-ea"/>
          <a:cs typeface="Gotham Light" pitchFamily="2" charset="0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+mn-lt"/>
          <a:ea typeface="+mn-ea"/>
          <a:cs typeface="Gotham Light" pitchFamily="2" charset="0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+mn-lt"/>
          <a:ea typeface="+mn-ea"/>
          <a:cs typeface="Gotham Light" pitchFamily="2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+mn-lt"/>
          <a:ea typeface="+mn-ea"/>
          <a:cs typeface="Gotham Light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7.svg"/><Relationship Id="rId4" Type="http://schemas.openxmlformats.org/officeDocument/2006/relationships/image" Target="../media/image30.sv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7.svg"/><Relationship Id="rId4" Type="http://schemas.openxmlformats.org/officeDocument/2006/relationships/image" Target="../media/image30.sv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7C918760-B679-0441-B0C6-FAD1347E7DF7}"/>
              </a:ext>
            </a:extLst>
          </p:cNvPr>
          <p:cNvSpPr/>
          <p:nvPr/>
        </p:nvSpPr>
        <p:spPr>
          <a:xfrm>
            <a:off x="6081915" y="0"/>
            <a:ext cx="61019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grpSp>
        <p:nvGrpSpPr>
          <p:cNvPr id="87" name="Group 46">
            <a:extLst>
              <a:ext uri="{FF2B5EF4-FFF2-40B4-BE49-F238E27FC236}">
                <a16:creationId xmlns:a16="http://schemas.microsoft.com/office/drawing/2014/main" id="{F69BA303-9E4C-F846-A184-5476B3EEB657}"/>
              </a:ext>
            </a:extLst>
          </p:cNvPr>
          <p:cNvGrpSpPr>
            <a:grpSpLocks/>
          </p:cNvGrpSpPr>
          <p:nvPr/>
        </p:nvGrpSpPr>
        <p:grpSpPr bwMode="auto">
          <a:xfrm>
            <a:off x="2058151" y="4502076"/>
            <a:ext cx="433693" cy="603399"/>
            <a:chOff x="720" y="3360"/>
            <a:chExt cx="384" cy="384"/>
          </a:xfrm>
        </p:grpSpPr>
        <p:sp>
          <p:nvSpPr>
            <p:cNvPr id="99" name="Arc 55">
              <a:extLst>
                <a:ext uri="{FF2B5EF4-FFF2-40B4-BE49-F238E27FC236}">
                  <a16:creationId xmlns:a16="http://schemas.microsoft.com/office/drawing/2014/main" id="{2B1ADA28-A023-9348-9464-EB6D3F1DFFB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12" y="3360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0325">
              <a:solidFill>
                <a:schemeClr val="accent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endParaRPr>
            </a:p>
          </p:txBody>
        </p:sp>
        <p:sp>
          <p:nvSpPr>
            <p:cNvPr id="100" name="Arc 56">
              <a:extLst>
                <a:ext uri="{FF2B5EF4-FFF2-40B4-BE49-F238E27FC236}">
                  <a16:creationId xmlns:a16="http://schemas.microsoft.com/office/drawing/2014/main" id="{49163CEB-0AD0-564B-AB57-9D25307ACD0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20" y="3552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0325">
              <a:solidFill>
                <a:schemeClr val="accent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endParaRPr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7343D147-8B6D-DA49-AE9A-3AD63B1B3B39}"/>
              </a:ext>
            </a:extLst>
          </p:cNvPr>
          <p:cNvGrpSpPr>
            <a:grpSpLocks/>
          </p:cNvGrpSpPr>
          <p:nvPr/>
        </p:nvGrpSpPr>
        <p:grpSpPr bwMode="auto">
          <a:xfrm>
            <a:off x="2491832" y="4502076"/>
            <a:ext cx="433693" cy="603399"/>
            <a:chOff x="1104" y="3360"/>
            <a:chExt cx="384" cy="384"/>
          </a:xfrm>
        </p:grpSpPr>
        <p:sp>
          <p:nvSpPr>
            <p:cNvPr id="97" name="Arc 52">
              <a:extLst>
                <a:ext uri="{FF2B5EF4-FFF2-40B4-BE49-F238E27FC236}">
                  <a16:creationId xmlns:a16="http://schemas.microsoft.com/office/drawing/2014/main" id="{C673FC4E-724C-B840-8E06-B932C0442331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296" y="3552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0325">
              <a:solidFill>
                <a:schemeClr val="accent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endParaRPr>
            </a:p>
          </p:txBody>
        </p:sp>
        <p:sp>
          <p:nvSpPr>
            <p:cNvPr id="98" name="Arc 54">
              <a:extLst>
                <a:ext uri="{FF2B5EF4-FFF2-40B4-BE49-F238E27FC236}">
                  <a16:creationId xmlns:a16="http://schemas.microsoft.com/office/drawing/2014/main" id="{38AB30E6-3A5E-FB46-8407-7FB18C823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3360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0325">
              <a:solidFill>
                <a:schemeClr val="accent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endParaRPr>
            </a:p>
          </p:txBody>
        </p:sp>
      </p:grpSp>
      <p:grpSp>
        <p:nvGrpSpPr>
          <p:cNvPr id="91" name="Group 46">
            <a:extLst>
              <a:ext uri="{FF2B5EF4-FFF2-40B4-BE49-F238E27FC236}">
                <a16:creationId xmlns:a16="http://schemas.microsoft.com/office/drawing/2014/main" id="{F5FE23A3-042E-DE49-A7B7-BCAD7B1762B7}"/>
              </a:ext>
            </a:extLst>
          </p:cNvPr>
          <p:cNvGrpSpPr>
            <a:grpSpLocks/>
          </p:cNvGrpSpPr>
          <p:nvPr/>
        </p:nvGrpSpPr>
        <p:grpSpPr bwMode="auto">
          <a:xfrm>
            <a:off x="2925532" y="4502076"/>
            <a:ext cx="867386" cy="603399"/>
            <a:chOff x="1488" y="3360"/>
            <a:chExt cx="768" cy="384"/>
          </a:xfrm>
        </p:grpSpPr>
        <p:grpSp>
          <p:nvGrpSpPr>
            <p:cNvPr id="92" name="Group 47">
              <a:extLst>
                <a:ext uri="{FF2B5EF4-FFF2-40B4-BE49-F238E27FC236}">
                  <a16:creationId xmlns:a16="http://schemas.microsoft.com/office/drawing/2014/main" id="{32896442-DD00-CE42-AAF2-05842D43D3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3360"/>
              <a:ext cx="384" cy="192"/>
              <a:chOff x="1440" y="3360"/>
              <a:chExt cx="384" cy="192"/>
            </a:xfrm>
          </p:grpSpPr>
          <p:sp>
            <p:nvSpPr>
              <p:cNvPr id="95" name="Arc 48">
                <a:extLst>
                  <a:ext uri="{FF2B5EF4-FFF2-40B4-BE49-F238E27FC236}">
                    <a16:creationId xmlns:a16="http://schemas.microsoft.com/office/drawing/2014/main" id="{695E5D22-3D79-624C-AD33-D02234464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3360"/>
                <a:ext cx="19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0325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Gotham Book" pitchFamily="2" charset="0"/>
                  <a:ea typeface="+mn-ea"/>
                  <a:cs typeface="Gotham Book" pitchFamily="2" charset="0"/>
                </a:endParaRPr>
              </a:p>
            </p:txBody>
          </p:sp>
          <p:sp>
            <p:nvSpPr>
              <p:cNvPr id="96" name="Arc 49">
                <a:extLst>
                  <a:ext uri="{FF2B5EF4-FFF2-40B4-BE49-F238E27FC236}">
                    <a16:creationId xmlns:a16="http://schemas.microsoft.com/office/drawing/2014/main" id="{129865D7-D236-404A-9BCC-5BC78E238A7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40" y="3360"/>
                <a:ext cx="19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0325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Gotham Book" pitchFamily="2" charset="0"/>
                  <a:ea typeface="+mn-ea"/>
                  <a:cs typeface="Gotham Book" pitchFamily="2" charset="0"/>
                </a:endParaRPr>
              </a:p>
            </p:txBody>
          </p:sp>
        </p:grpSp>
        <p:sp>
          <p:nvSpPr>
            <p:cNvPr id="93" name="Arc 51">
              <a:extLst>
                <a:ext uri="{FF2B5EF4-FFF2-40B4-BE49-F238E27FC236}">
                  <a16:creationId xmlns:a16="http://schemas.microsoft.com/office/drawing/2014/main" id="{AFCBA7BA-54B9-934D-AC7C-DC202C1C900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488" y="3552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0325">
              <a:solidFill>
                <a:schemeClr val="accent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endParaRPr>
            </a:p>
          </p:txBody>
        </p:sp>
        <p:sp>
          <p:nvSpPr>
            <p:cNvPr id="94" name="Arc 57">
              <a:extLst>
                <a:ext uri="{FF2B5EF4-FFF2-40B4-BE49-F238E27FC236}">
                  <a16:creationId xmlns:a16="http://schemas.microsoft.com/office/drawing/2014/main" id="{4265490D-4FFC-B54F-8019-05FDE505EF90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064" y="3552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0325">
              <a:solidFill>
                <a:schemeClr val="accent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endParaRPr>
            </a:p>
          </p:txBody>
        </p:sp>
      </p:grp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429E036E-3998-534C-A477-4DE14437BB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BBBEC0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Gotham Light" pitchFamily="2" charset="0"/>
              </a:rPr>
              <a:t>© Leadership Circle | All Rights Reserved</a:t>
            </a: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833BCA7-DBFA-0A46-A64B-58485A27A9AF}"/>
              </a:ext>
            </a:extLst>
          </p:cNvPr>
          <p:cNvSpPr/>
          <p:nvPr/>
        </p:nvSpPr>
        <p:spPr>
          <a:xfrm>
            <a:off x="8356302" y="4204645"/>
            <a:ext cx="1560701" cy="914232"/>
          </a:xfrm>
          <a:custGeom>
            <a:avLst/>
            <a:gdLst>
              <a:gd name="connsiteX0" fmla="*/ 0 w 1752600"/>
              <a:gd name="connsiteY0" fmla="*/ 1009650 h 1049925"/>
              <a:gd name="connsiteX1" fmla="*/ 238125 w 1752600"/>
              <a:gd name="connsiteY1" fmla="*/ 885825 h 1049925"/>
              <a:gd name="connsiteX2" fmla="*/ 542925 w 1752600"/>
              <a:gd name="connsiteY2" fmla="*/ 1047750 h 1049925"/>
              <a:gd name="connsiteX3" fmla="*/ 809625 w 1752600"/>
              <a:gd name="connsiteY3" fmla="*/ 742950 h 1049925"/>
              <a:gd name="connsiteX4" fmla="*/ 1171575 w 1752600"/>
              <a:gd name="connsiteY4" fmla="*/ 847725 h 1049925"/>
              <a:gd name="connsiteX5" fmla="*/ 1390650 w 1752600"/>
              <a:gd name="connsiteY5" fmla="*/ 514350 h 1049925"/>
              <a:gd name="connsiteX6" fmla="*/ 1685925 w 1752600"/>
              <a:gd name="connsiteY6" fmla="*/ 409575 h 1049925"/>
              <a:gd name="connsiteX7" fmla="*/ 1752600 w 1752600"/>
              <a:gd name="connsiteY7" fmla="*/ 0 h 1049925"/>
              <a:gd name="connsiteX0" fmla="*/ 0 w 1766624"/>
              <a:gd name="connsiteY0" fmla="*/ 1012455 h 1052730"/>
              <a:gd name="connsiteX1" fmla="*/ 238125 w 1766624"/>
              <a:gd name="connsiteY1" fmla="*/ 888630 h 1052730"/>
              <a:gd name="connsiteX2" fmla="*/ 542925 w 1766624"/>
              <a:gd name="connsiteY2" fmla="*/ 1050555 h 1052730"/>
              <a:gd name="connsiteX3" fmla="*/ 809625 w 1766624"/>
              <a:gd name="connsiteY3" fmla="*/ 745755 h 1052730"/>
              <a:gd name="connsiteX4" fmla="*/ 1171575 w 1766624"/>
              <a:gd name="connsiteY4" fmla="*/ 850530 h 1052730"/>
              <a:gd name="connsiteX5" fmla="*/ 1390650 w 1766624"/>
              <a:gd name="connsiteY5" fmla="*/ 517155 h 1052730"/>
              <a:gd name="connsiteX6" fmla="*/ 1685925 w 1766624"/>
              <a:gd name="connsiteY6" fmla="*/ 412380 h 1052730"/>
              <a:gd name="connsiteX7" fmla="*/ 1766624 w 1766624"/>
              <a:gd name="connsiteY7" fmla="*/ 0 h 1052730"/>
              <a:gd name="connsiteX0" fmla="*/ 0 w 1766624"/>
              <a:gd name="connsiteY0" fmla="*/ 1012455 h 1052730"/>
              <a:gd name="connsiteX1" fmla="*/ 238125 w 1766624"/>
              <a:gd name="connsiteY1" fmla="*/ 888630 h 1052730"/>
              <a:gd name="connsiteX2" fmla="*/ 542925 w 1766624"/>
              <a:gd name="connsiteY2" fmla="*/ 1050555 h 1052730"/>
              <a:gd name="connsiteX3" fmla="*/ 809625 w 1766624"/>
              <a:gd name="connsiteY3" fmla="*/ 745755 h 1052730"/>
              <a:gd name="connsiteX4" fmla="*/ 1171575 w 1766624"/>
              <a:gd name="connsiteY4" fmla="*/ 850530 h 1052730"/>
              <a:gd name="connsiteX5" fmla="*/ 1390650 w 1766624"/>
              <a:gd name="connsiteY5" fmla="*/ 517155 h 1052730"/>
              <a:gd name="connsiteX6" fmla="*/ 1685925 w 1766624"/>
              <a:gd name="connsiteY6" fmla="*/ 412380 h 1052730"/>
              <a:gd name="connsiteX7" fmla="*/ 1766624 w 1766624"/>
              <a:gd name="connsiteY7" fmla="*/ 0 h 1052730"/>
              <a:gd name="connsiteX0" fmla="*/ 0 w 1766624"/>
              <a:gd name="connsiteY0" fmla="*/ 1012455 h 1052730"/>
              <a:gd name="connsiteX1" fmla="*/ 238125 w 1766624"/>
              <a:gd name="connsiteY1" fmla="*/ 888630 h 1052730"/>
              <a:gd name="connsiteX2" fmla="*/ 542925 w 1766624"/>
              <a:gd name="connsiteY2" fmla="*/ 1050555 h 1052730"/>
              <a:gd name="connsiteX3" fmla="*/ 809625 w 1766624"/>
              <a:gd name="connsiteY3" fmla="*/ 745755 h 1052730"/>
              <a:gd name="connsiteX4" fmla="*/ 1171575 w 1766624"/>
              <a:gd name="connsiteY4" fmla="*/ 850530 h 1052730"/>
              <a:gd name="connsiteX5" fmla="*/ 1390650 w 1766624"/>
              <a:gd name="connsiteY5" fmla="*/ 517155 h 1052730"/>
              <a:gd name="connsiteX6" fmla="*/ 1660681 w 1766624"/>
              <a:gd name="connsiteY6" fmla="*/ 392745 h 1052730"/>
              <a:gd name="connsiteX7" fmla="*/ 1766624 w 1766624"/>
              <a:gd name="connsiteY7" fmla="*/ 0 h 1052730"/>
              <a:gd name="connsiteX0" fmla="*/ 0 w 1766624"/>
              <a:gd name="connsiteY0" fmla="*/ 1012455 h 1052730"/>
              <a:gd name="connsiteX1" fmla="*/ 238125 w 1766624"/>
              <a:gd name="connsiteY1" fmla="*/ 888630 h 1052730"/>
              <a:gd name="connsiteX2" fmla="*/ 542925 w 1766624"/>
              <a:gd name="connsiteY2" fmla="*/ 1050555 h 1052730"/>
              <a:gd name="connsiteX3" fmla="*/ 809625 w 1766624"/>
              <a:gd name="connsiteY3" fmla="*/ 745755 h 1052730"/>
              <a:gd name="connsiteX4" fmla="*/ 1171575 w 1766624"/>
              <a:gd name="connsiteY4" fmla="*/ 850530 h 1052730"/>
              <a:gd name="connsiteX5" fmla="*/ 1399065 w 1766624"/>
              <a:gd name="connsiteY5" fmla="*/ 525570 h 1052730"/>
              <a:gd name="connsiteX6" fmla="*/ 1660681 w 1766624"/>
              <a:gd name="connsiteY6" fmla="*/ 392745 h 1052730"/>
              <a:gd name="connsiteX7" fmla="*/ 1766624 w 1766624"/>
              <a:gd name="connsiteY7" fmla="*/ 0 h 1052730"/>
              <a:gd name="connsiteX0" fmla="*/ 0 w 1766624"/>
              <a:gd name="connsiteY0" fmla="*/ 1012455 h 1052730"/>
              <a:gd name="connsiteX1" fmla="*/ 238125 w 1766624"/>
              <a:gd name="connsiteY1" fmla="*/ 888630 h 1052730"/>
              <a:gd name="connsiteX2" fmla="*/ 542925 w 1766624"/>
              <a:gd name="connsiteY2" fmla="*/ 1050555 h 1052730"/>
              <a:gd name="connsiteX3" fmla="*/ 809625 w 1766624"/>
              <a:gd name="connsiteY3" fmla="*/ 745755 h 1052730"/>
              <a:gd name="connsiteX4" fmla="*/ 1191210 w 1766624"/>
              <a:gd name="connsiteY4" fmla="*/ 811262 h 1052730"/>
              <a:gd name="connsiteX5" fmla="*/ 1399065 w 1766624"/>
              <a:gd name="connsiteY5" fmla="*/ 525570 h 1052730"/>
              <a:gd name="connsiteX6" fmla="*/ 1660681 w 1766624"/>
              <a:gd name="connsiteY6" fmla="*/ 392745 h 1052730"/>
              <a:gd name="connsiteX7" fmla="*/ 1766624 w 1766624"/>
              <a:gd name="connsiteY7" fmla="*/ 0 h 1052730"/>
              <a:gd name="connsiteX0" fmla="*/ 0 w 1766624"/>
              <a:gd name="connsiteY0" fmla="*/ 1012455 h 1051890"/>
              <a:gd name="connsiteX1" fmla="*/ 238125 w 1766624"/>
              <a:gd name="connsiteY1" fmla="*/ 888630 h 1051890"/>
              <a:gd name="connsiteX2" fmla="*/ 542925 w 1766624"/>
              <a:gd name="connsiteY2" fmla="*/ 1050555 h 1051890"/>
              <a:gd name="connsiteX3" fmla="*/ 812430 w 1766624"/>
              <a:gd name="connsiteY3" fmla="*/ 779414 h 1051890"/>
              <a:gd name="connsiteX4" fmla="*/ 1191210 w 1766624"/>
              <a:gd name="connsiteY4" fmla="*/ 811262 h 1051890"/>
              <a:gd name="connsiteX5" fmla="*/ 1399065 w 1766624"/>
              <a:gd name="connsiteY5" fmla="*/ 525570 h 1051890"/>
              <a:gd name="connsiteX6" fmla="*/ 1660681 w 1766624"/>
              <a:gd name="connsiteY6" fmla="*/ 392745 h 1051890"/>
              <a:gd name="connsiteX7" fmla="*/ 1766624 w 1766624"/>
              <a:gd name="connsiteY7" fmla="*/ 0 h 1051890"/>
              <a:gd name="connsiteX0" fmla="*/ 0 w 1766624"/>
              <a:gd name="connsiteY0" fmla="*/ 1012455 h 1052566"/>
              <a:gd name="connsiteX1" fmla="*/ 198856 w 1766624"/>
              <a:gd name="connsiteY1" fmla="*/ 908264 h 1052566"/>
              <a:gd name="connsiteX2" fmla="*/ 542925 w 1766624"/>
              <a:gd name="connsiteY2" fmla="*/ 1050555 h 1052566"/>
              <a:gd name="connsiteX3" fmla="*/ 812430 w 1766624"/>
              <a:gd name="connsiteY3" fmla="*/ 779414 h 1052566"/>
              <a:gd name="connsiteX4" fmla="*/ 1191210 w 1766624"/>
              <a:gd name="connsiteY4" fmla="*/ 811262 h 1052566"/>
              <a:gd name="connsiteX5" fmla="*/ 1399065 w 1766624"/>
              <a:gd name="connsiteY5" fmla="*/ 525570 h 1052566"/>
              <a:gd name="connsiteX6" fmla="*/ 1660681 w 1766624"/>
              <a:gd name="connsiteY6" fmla="*/ 392745 h 1052566"/>
              <a:gd name="connsiteX7" fmla="*/ 1766624 w 1766624"/>
              <a:gd name="connsiteY7" fmla="*/ 0 h 1052566"/>
              <a:gd name="connsiteX0" fmla="*/ 0 w 1766624"/>
              <a:gd name="connsiteY0" fmla="*/ 1012455 h 1024835"/>
              <a:gd name="connsiteX1" fmla="*/ 198856 w 1766624"/>
              <a:gd name="connsiteY1" fmla="*/ 908264 h 1024835"/>
              <a:gd name="connsiteX2" fmla="*/ 542925 w 1766624"/>
              <a:gd name="connsiteY2" fmla="*/ 1022506 h 1024835"/>
              <a:gd name="connsiteX3" fmla="*/ 812430 w 1766624"/>
              <a:gd name="connsiteY3" fmla="*/ 779414 h 1024835"/>
              <a:gd name="connsiteX4" fmla="*/ 1191210 w 1766624"/>
              <a:gd name="connsiteY4" fmla="*/ 811262 h 1024835"/>
              <a:gd name="connsiteX5" fmla="*/ 1399065 w 1766624"/>
              <a:gd name="connsiteY5" fmla="*/ 525570 h 1024835"/>
              <a:gd name="connsiteX6" fmla="*/ 1660681 w 1766624"/>
              <a:gd name="connsiteY6" fmla="*/ 392745 h 1024835"/>
              <a:gd name="connsiteX7" fmla="*/ 1766624 w 1766624"/>
              <a:gd name="connsiteY7" fmla="*/ 0 h 1024835"/>
              <a:gd name="connsiteX0" fmla="*/ 0 w 1766624"/>
              <a:gd name="connsiteY0" fmla="*/ 1012455 h 1023863"/>
              <a:gd name="connsiteX1" fmla="*/ 198856 w 1766624"/>
              <a:gd name="connsiteY1" fmla="*/ 908264 h 1023863"/>
              <a:gd name="connsiteX2" fmla="*/ 542925 w 1766624"/>
              <a:gd name="connsiteY2" fmla="*/ 1022506 h 1023863"/>
              <a:gd name="connsiteX3" fmla="*/ 809625 w 1766624"/>
              <a:gd name="connsiteY3" fmla="*/ 813073 h 1023863"/>
              <a:gd name="connsiteX4" fmla="*/ 1191210 w 1766624"/>
              <a:gd name="connsiteY4" fmla="*/ 811262 h 1023863"/>
              <a:gd name="connsiteX5" fmla="*/ 1399065 w 1766624"/>
              <a:gd name="connsiteY5" fmla="*/ 525570 h 1023863"/>
              <a:gd name="connsiteX6" fmla="*/ 1660681 w 1766624"/>
              <a:gd name="connsiteY6" fmla="*/ 392745 h 1023863"/>
              <a:gd name="connsiteX7" fmla="*/ 1766624 w 1766624"/>
              <a:gd name="connsiteY7" fmla="*/ 0 h 1023863"/>
              <a:gd name="connsiteX0" fmla="*/ 0 w 1766624"/>
              <a:gd name="connsiteY0" fmla="*/ 1012455 h 1024086"/>
              <a:gd name="connsiteX1" fmla="*/ 198856 w 1766624"/>
              <a:gd name="connsiteY1" fmla="*/ 908264 h 1024086"/>
              <a:gd name="connsiteX2" fmla="*/ 542925 w 1766624"/>
              <a:gd name="connsiteY2" fmla="*/ 1022506 h 1024086"/>
              <a:gd name="connsiteX3" fmla="*/ 826455 w 1766624"/>
              <a:gd name="connsiteY3" fmla="*/ 804659 h 1024086"/>
              <a:gd name="connsiteX4" fmla="*/ 1191210 w 1766624"/>
              <a:gd name="connsiteY4" fmla="*/ 811262 h 1024086"/>
              <a:gd name="connsiteX5" fmla="*/ 1399065 w 1766624"/>
              <a:gd name="connsiteY5" fmla="*/ 525570 h 1024086"/>
              <a:gd name="connsiteX6" fmla="*/ 1660681 w 1766624"/>
              <a:gd name="connsiteY6" fmla="*/ 392745 h 1024086"/>
              <a:gd name="connsiteX7" fmla="*/ 1766624 w 1766624"/>
              <a:gd name="connsiteY7" fmla="*/ 0 h 1024086"/>
              <a:gd name="connsiteX0" fmla="*/ 0 w 1758209"/>
              <a:gd name="connsiteY0" fmla="*/ 1012455 h 1024086"/>
              <a:gd name="connsiteX1" fmla="*/ 198856 w 1758209"/>
              <a:gd name="connsiteY1" fmla="*/ 908264 h 1024086"/>
              <a:gd name="connsiteX2" fmla="*/ 542925 w 1758209"/>
              <a:gd name="connsiteY2" fmla="*/ 1022506 h 1024086"/>
              <a:gd name="connsiteX3" fmla="*/ 826455 w 1758209"/>
              <a:gd name="connsiteY3" fmla="*/ 804659 h 1024086"/>
              <a:gd name="connsiteX4" fmla="*/ 1191210 w 1758209"/>
              <a:gd name="connsiteY4" fmla="*/ 811262 h 1024086"/>
              <a:gd name="connsiteX5" fmla="*/ 1399065 w 1758209"/>
              <a:gd name="connsiteY5" fmla="*/ 525570 h 1024086"/>
              <a:gd name="connsiteX6" fmla="*/ 1660681 w 1758209"/>
              <a:gd name="connsiteY6" fmla="*/ 392745 h 1024086"/>
              <a:gd name="connsiteX7" fmla="*/ 1758209 w 1758209"/>
              <a:gd name="connsiteY7" fmla="*/ 0 h 1024086"/>
              <a:gd name="connsiteX0" fmla="*/ 0 w 1758209"/>
              <a:gd name="connsiteY0" fmla="*/ 1012455 h 1024086"/>
              <a:gd name="connsiteX1" fmla="*/ 198856 w 1758209"/>
              <a:gd name="connsiteY1" fmla="*/ 908264 h 1024086"/>
              <a:gd name="connsiteX2" fmla="*/ 542925 w 1758209"/>
              <a:gd name="connsiteY2" fmla="*/ 1022506 h 1024086"/>
              <a:gd name="connsiteX3" fmla="*/ 826455 w 1758209"/>
              <a:gd name="connsiteY3" fmla="*/ 804659 h 1024086"/>
              <a:gd name="connsiteX4" fmla="*/ 1191210 w 1758209"/>
              <a:gd name="connsiteY4" fmla="*/ 811262 h 1024086"/>
              <a:gd name="connsiteX5" fmla="*/ 1399065 w 1758209"/>
              <a:gd name="connsiteY5" fmla="*/ 525570 h 1024086"/>
              <a:gd name="connsiteX6" fmla="*/ 1674705 w 1758209"/>
              <a:gd name="connsiteY6" fmla="*/ 392745 h 1024086"/>
              <a:gd name="connsiteX7" fmla="*/ 1758209 w 1758209"/>
              <a:gd name="connsiteY7" fmla="*/ 0 h 1024086"/>
              <a:gd name="connsiteX0" fmla="*/ 0 w 1766624"/>
              <a:gd name="connsiteY0" fmla="*/ 1012455 h 1024086"/>
              <a:gd name="connsiteX1" fmla="*/ 198856 w 1766624"/>
              <a:gd name="connsiteY1" fmla="*/ 908264 h 1024086"/>
              <a:gd name="connsiteX2" fmla="*/ 542925 w 1766624"/>
              <a:gd name="connsiteY2" fmla="*/ 1022506 h 1024086"/>
              <a:gd name="connsiteX3" fmla="*/ 826455 w 1766624"/>
              <a:gd name="connsiteY3" fmla="*/ 804659 h 1024086"/>
              <a:gd name="connsiteX4" fmla="*/ 1191210 w 1766624"/>
              <a:gd name="connsiteY4" fmla="*/ 811262 h 1024086"/>
              <a:gd name="connsiteX5" fmla="*/ 1399065 w 1766624"/>
              <a:gd name="connsiteY5" fmla="*/ 525570 h 1024086"/>
              <a:gd name="connsiteX6" fmla="*/ 1674705 w 1766624"/>
              <a:gd name="connsiteY6" fmla="*/ 392745 h 1024086"/>
              <a:gd name="connsiteX7" fmla="*/ 1766624 w 1766624"/>
              <a:gd name="connsiteY7" fmla="*/ 0 h 1024086"/>
              <a:gd name="connsiteX0" fmla="*/ 0 w 1758209"/>
              <a:gd name="connsiteY0" fmla="*/ 1020870 h 1032501"/>
              <a:gd name="connsiteX1" fmla="*/ 198856 w 1758209"/>
              <a:gd name="connsiteY1" fmla="*/ 916679 h 1032501"/>
              <a:gd name="connsiteX2" fmla="*/ 542925 w 1758209"/>
              <a:gd name="connsiteY2" fmla="*/ 1030921 h 1032501"/>
              <a:gd name="connsiteX3" fmla="*/ 826455 w 1758209"/>
              <a:gd name="connsiteY3" fmla="*/ 813074 h 1032501"/>
              <a:gd name="connsiteX4" fmla="*/ 1191210 w 1758209"/>
              <a:gd name="connsiteY4" fmla="*/ 819677 h 1032501"/>
              <a:gd name="connsiteX5" fmla="*/ 1399065 w 1758209"/>
              <a:gd name="connsiteY5" fmla="*/ 533985 h 1032501"/>
              <a:gd name="connsiteX6" fmla="*/ 1674705 w 1758209"/>
              <a:gd name="connsiteY6" fmla="*/ 401160 h 1032501"/>
              <a:gd name="connsiteX7" fmla="*/ 1758209 w 1758209"/>
              <a:gd name="connsiteY7" fmla="*/ 0 h 1032501"/>
              <a:gd name="connsiteX0" fmla="*/ 0 w 1758209"/>
              <a:gd name="connsiteY0" fmla="*/ 1020870 h 1032501"/>
              <a:gd name="connsiteX1" fmla="*/ 198856 w 1758209"/>
              <a:gd name="connsiteY1" fmla="*/ 916679 h 1032501"/>
              <a:gd name="connsiteX2" fmla="*/ 542925 w 1758209"/>
              <a:gd name="connsiteY2" fmla="*/ 1030921 h 1032501"/>
              <a:gd name="connsiteX3" fmla="*/ 826455 w 1758209"/>
              <a:gd name="connsiteY3" fmla="*/ 813074 h 1032501"/>
              <a:gd name="connsiteX4" fmla="*/ 1191210 w 1758209"/>
              <a:gd name="connsiteY4" fmla="*/ 819677 h 1032501"/>
              <a:gd name="connsiteX5" fmla="*/ 1399065 w 1758209"/>
              <a:gd name="connsiteY5" fmla="*/ 533985 h 1032501"/>
              <a:gd name="connsiteX6" fmla="*/ 1686800 w 1758209"/>
              <a:gd name="connsiteY6" fmla="*/ 398741 h 1032501"/>
              <a:gd name="connsiteX7" fmla="*/ 1758209 w 1758209"/>
              <a:gd name="connsiteY7" fmla="*/ 0 h 1032501"/>
              <a:gd name="connsiteX0" fmla="*/ 0 w 1758209"/>
              <a:gd name="connsiteY0" fmla="*/ 1020870 h 1032501"/>
              <a:gd name="connsiteX1" fmla="*/ 198856 w 1758209"/>
              <a:gd name="connsiteY1" fmla="*/ 916679 h 1032501"/>
              <a:gd name="connsiteX2" fmla="*/ 542925 w 1758209"/>
              <a:gd name="connsiteY2" fmla="*/ 1030921 h 1032501"/>
              <a:gd name="connsiteX3" fmla="*/ 826455 w 1758209"/>
              <a:gd name="connsiteY3" fmla="*/ 813074 h 1032501"/>
              <a:gd name="connsiteX4" fmla="*/ 1191210 w 1758209"/>
              <a:gd name="connsiteY4" fmla="*/ 819677 h 1032501"/>
              <a:gd name="connsiteX5" fmla="*/ 1399065 w 1758209"/>
              <a:gd name="connsiteY5" fmla="*/ 533985 h 1032501"/>
              <a:gd name="connsiteX6" fmla="*/ 1674705 w 1758209"/>
              <a:gd name="connsiteY6" fmla="*/ 396322 h 1032501"/>
              <a:gd name="connsiteX7" fmla="*/ 1758209 w 1758209"/>
              <a:gd name="connsiteY7" fmla="*/ 0 h 1032501"/>
              <a:gd name="connsiteX0" fmla="*/ 0 w 1779980"/>
              <a:gd name="connsiteY0" fmla="*/ 1037804 h 1049435"/>
              <a:gd name="connsiteX1" fmla="*/ 198856 w 1779980"/>
              <a:gd name="connsiteY1" fmla="*/ 933613 h 1049435"/>
              <a:gd name="connsiteX2" fmla="*/ 542925 w 1779980"/>
              <a:gd name="connsiteY2" fmla="*/ 1047855 h 1049435"/>
              <a:gd name="connsiteX3" fmla="*/ 826455 w 1779980"/>
              <a:gd name="connsiteY3" fmla="*/ 830008 h 1049435"/>
              <a:gd name="connsiteX4" fmla="*/ 1191210 w 1779980"/>
              <a:gd name="connsiteY4" fmla="*/ 836611 h 1049435"/>
              <a:gd name="connsiteX5" fmla="*/ 1399065 w 1779980"/>
              <a:gd name="connsiteY5" fmla="*/ 550919 h 1049435"/>
              <a:gd name="connsiteX6" fmla="*/ 1674705 w 1779980"/>
              <a:gd name="connsiteY6" fmla="*/ 413256 h 1049435"/>
              <a:gd name="connsiteX7" fmla="*/ 1779980 w 1779980"/>
              <a:gd name="connsiteY7" fmla="*/ 0 h 1049435"/>
              <a:gd name="connsiteX0" fmla="*/ 0 w 1779980"/>
              <a:gd name="connsiteY0" fmla="*/ 1037804 h 1049435"/>
              <a:gd name="connsiteX1" fmla="*/ 198856 w 1779980"/>
              <a:gd name="connsiteY1" fmla="*/ 933613 h 1049435"/>
              <a:gd name="connsiteX2" fmla="*/ 542925 w 1779980"/>
              <a:gd name="connsiteY2" fmla="*/ 1047855 h 1049435"/>
              <a:gd name="connsiteX3" fmla="*/ 826455 w 1779980"/>
              <a:gd name="connsiteY3" fmla="*/ 830008 h 1049435"/>
              <a:gd name="connsiteX4" fmla="*/ 1191210 w 1779980"/>
              <a:gd name="connsiteY4" fmla="*/ 836611 h 1049435"/>
              <a:gd name="connsiteX5" fmla="*/ 1399065 w 1779980"/>
              <a:gd name="connsiteY5" fmla="*/ 550919 h 1049435"/>
              <a:gd name="connsiteX6" fmla="*/ 1674705 w 1779980"/>
              <a:gd name="connsiteY6" fmla="*/ 413256 h 1049435"/>
              <a:gd name="connsiteX7" fmla="*/ 1779980 w 1779980"/>
              <a:gd name="connsiteY7" fmla="*/ 0 h 1049435"/>
              <a:gd name="connsiteX0" fmla="*/ 0 w 1758209"/>
              <a:gd name="connsiteY0" fmla="*/ 1013613 h 1025244"/>
              <a:gd name="connsiteX1" fmla="*/ 198856 w 1758209"/>
              <a:gd name="connsiteY1" fmla="*/ 909422 h 1025244"/>
              <a:gd name="connsiteX2" fmla="*/ 542925 w 1758209"/>
              <a:gd name="connsiteY2" fmla="*/ 1023664 h 1025244"/>
              <a:gd name="connsiteX3" fmla="*/ 826455 w 1758209"/>
              <a:gd name="connsiteY3" fmla="*/ 805817 h 1025244"/>
              <a:gd name="connsiteX4" fmla="*/ 1191210 w 1758209"/>
              <a:gd name="connsiteY4" fmla="*/ 812420 h 1025244"/>
              <a:gd name="connsiteX5" fmla="*/ 1399065 w 1758209"/>
              <a:gd name="connsiteY5" fmla="*/ 526728 h 1025244"/>
              <a:gd name="connsiteX6" fmla="*/ 1674705 w 1758209"/>
              <a:gd name="connsiteY6" fmla="*/ 389065 h 1025244"/>
              <a:gd name="connsiteX7" fmla="*/ 1758209 w 1758209"/>
              <a:gd name="connsiteY7" fmla="*/ 0 h 1025244"/>
              <a:gd name="connsiteX0" fmla="*/ 0 w 1765466"/>
              <a:gd name="connsiteY0" fmla="*/ 1011194 h 1022825"/>
              <a:gd name="connsiteX1" fmla="*/ 198856 w 1765466"/>
              <a:gd name="connsiteY1" fmla="*/ 907003 h 1022825"/>
              <a:gd name="connsiteX2" fmla="*/ 542925 w 1765466"/>
              <a:gd name="connsiteY2" fmla="*/ 1021245 h 1022825"/>
              <a:gd name="connsiteX3" fmla="*/ 826455 w 1765466"/>
              <a:gd name="connsiteY3" fmla="*/ 803398 h 1022825"/>
              <a:gd name="connsiteX4" fmla="*/ 1191210 w 1765466"/>
              <a:gd name="connsiteY4" fmla="*/ 810001 h 1022825"/>
              <a:gd name="connsiteX5" fmla="*/ 1399065 w 1765466"/>
              <a:gd name="connsiteY5" fmla="*/ 524309 h 1022825"/>
              <a:gd name="connsiteX6" fmla="*/ 1674705 w 1765466"/>
              <a:gd name="connsiteY6" fmla="*/ 386646 h 1022825"/>
              <a:gd name="connsiteX7" fmla="*/ 1765466 w 1765466"/>
              <a:gd name="connsiteY7" fmla="*/ 0 h 1022825"/>
              <a:gd name="connsiteX0" fmla="*/ 0 w 1758209"/>
              <a:gd name="connsiteY0" fmla="*/ 1008775 h 1020406"/>
              <a:gd name="connsiteX1" fmla="*/ 198856 w 1758209"/>
              <a:gd name="connsiteY1" fmla="*/ 904584 h 1020406"/>
              <a:gd name="connsiteX2" fmla="*/ 542925 w 1758209"/>
              <a:gd name="connsiteY2" fmla="*/ 1018826 h 1020406"/>
              <a:gd name="connsiteX3" fmla="*/ 826455 w 1758209"/>
              <a:gd name="connsiteY3" fmla="*/ 800979 h 1020406"/>
              <a:gd name="connsiteX4" fmla="*/ 1191210 w 1758209"/>
              <a:gd name="connsiteY4" fmla="*/ 807582 h 1020406"/>
              <a:gd name="connsiteX5" fmla="*/ 1399065 w 1758209"/>
              <a:gd name="connsiteY5" fmla="*/ 521890 h 1020406"/>
              <a:gd name="connsiteX6" fmla="*/ 1674705 w 1758209"/>
              <a:gd name="connsiteY6" fmla="*/ 384227 h 1020406"/>
              <a:gd name="connsiteX7" fmla="*/ 1758209 w 1758209"/>
              <a:gd name="connsiteY7" fmla="*/ 0 h 1020406"/>
              <a:gd name="connsiteX0" fmla="*/ 0 w 1765353"/>
              <a:gd name="connsiteY0" fmla="*/ 1013537 h 1025168"/>
              <a:gd name="connsiteX1" fmla="*/ 198856 w 1765353"/>
              <a:gd name="connsiteY1" fmla="*/ 909346 h 1025168"/>
              <a:gd name="connsiteX2" fmla="*/ 542925 w 1765353"/>
              <a:gd name="connsiteY2" fmla="*/ 1023588 h 1025168"/>
              <a:gd name="connsiteX3" fmla="*/ 826455 w 1765353"/>
              <a:gd name="connsiteY3" fmla="*/ 805741 h 1025168"/>
              <a:gd name="connsiteX4" fmla="*/ 1191210 w 1765353"/>
              <a:gd name="connsiteY4" fmla="*/ 812344 h 1025168"/>
              <a:gd name="connsiteX5" fmla="*/ 1399065 w 1765353"/>
              <a:gd name="connsiteY5" fmla="*/ 526652 h 1025168"/>
              <a:gd name="connsiteX6" fmla="*/ 1674705 w 1765353"/>
              <a:gd name="connsiteY6" fmla="*/ 388989 h 1025168"/>
              <a:gd name="connsiteX7" fmla="*/ 1765353 w 1765353"/>
              <a:gd name="connsiteY7" fmla="*/ 0 h 1025168"/>
              <a:gd name="connsiteX0" fmla="*/ 0 w 1681787"/>
              <a:gd name="connsiteY0" fmla="*/ 1015918 h 1027549"/>
              <a:gd name="connsiteX1" fmla="*/ 198856 w 1681787"/>
              <a:gd name="connsiteY1" fmla="*/ 911727 h 1027549"/>
              <a:gd name="connsiteX2" fmla="*/ 542925 w 1681787"/>
              <a:gd name="connsiteY2" fmla="*/ 1025969 h 1027549"/>
              <a:gd name="connsiteX3" fmla="*/ 826455 w 1681787"/>
              <a:gd name="connsiteY3" fmla="*/ 808122 h 1027549"/>
              <a:gd name="connsiteX4" fmla="*/ 1191210 w 1681787"/>
              <a:gd name="connsiteY4" fmla="*/ 814725 h 1027549"/>
              <a:gd name="connsiteX5" fmla="*/ 1399065 w 1681787"/>
              <a:gd name="connsiteY5" fmla="*/ 529033 h 1027549"/>
              <a:gd name="connsiteX6" fmla="*/ 1674705 w 1681787"/>
              <a:gd name="connsiteY6" fmla="*/ 391370 h 1027549"/>
              <a:gd name="connsiteX7" fmla="*/ 1608191 w 1681787"/>
              <a:gd name="connsiteY7" fmla="*/ 0 h 1027549"/>
              <a:gd name="connsiteX0" fmla="*/ 0 w 1758210"/>
              <a:gd name="connsiteY0" fmla="*/ 1018299 h 1029930"/>
              <a:gd name="connsiteX1" fmla="*/ 198856 w 1758210"/>
              <a:gd name="connsiteY1" fmla="*/ 914108 h 1029930"/>
              <a:gd name="connsiteX2" fmla="*/ 542925 w 1758210"/>
              <a:gd name="connsiteY2" fmla="*/ 1028350 h 1029930"/>
              <a:gd name="connsiteX3" fmla="*/ 826455 w 1758210"/>
              <a:gd name="connsiteY3" fmla="*/ 810503 h 1029930"/>
              <a:gd name="connsiteX4" fmla="*/ 1191210 w 1758210"/>
              <a:gd name="connsiteY4" fmla="*/ 817106 h 1029930"/>
              <a:gd name="connsiteX5" fmla="*/ 1399065 w 1758210"/>
              <a:gd name="connsiteY5" fmla="*/ 531414 h 1029930"/>
              <a:gd name="connsiteX6" fmla="*/ 1674705 w 1758210"/>
              <a:gd name="connsiteY6" fmla="*/ 393751 h 1029930"/>
              <a:gd name="connsiteX7" fmla="*/ 1758210 w 1758210"/>
              <a:gd name="connsiteY7" fmla="*/ 0 h 102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8210" h="1029930">
                <a:moveTo>
                  <a:pt x="0" y="1018299"/>
                </a:moveTo>
                <a:cubicBezTo>
                  <a:pt x="73819" y="953211"/>
                  <a:pt x="108369" y="912433"/>
                  <a:pt x="198856" y="914108"/>
                </a:cubicBezTo>
                <a:cubicBezTo>
                  <a:pt x="289343" y="915783"/>
                  <a:pt x="438325" y="1045617"/>
                  <a:pt x="542925" y="1028350"/>
                </a:cubicBezTo>
                <a:cubicBezTo>
                  <a:pt x="647525" y="1011083"/>
                  <a:pt x="718408" y="845710"/>
                  <a:pt x="826455" y="810503"/>
                </a:cubicBezTo>
                <a:cubicBezTo>
                  <a:pt x="934502" y="775296"/>
                  <a:pt x="1095775" y="863621"/>
                  <a:pt x="1191210" y="817106"/>
                </a:cubicBezTo>
                <a:cubicBezTo>
                  <a:pt x="1286645" y="770591"/>
                  <a:pt x="1318482" y="601973"/>
                  <a:pt x="1399065" y="531414"/>
                </a:cubicBezTo>
                <a:cubicBezTo>
                  <a:pt x="1479648" y="460855"/>
                  <a:pt x="1614848" y="482320"/>
                  <a:pt x="1674705" y="393751"/>
                </a:cubicBezTo>
                <a:cubicBezTo>
                  <a:pt x="1734562" y="305182"/>
                  <a:pt x="1754247" y="193388"/>
                  <a:pt x="1758210" y="0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3" tIns="34243" rIns="68483" bIns="342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8BAF5C6C-6268-B342-ABB4-A9204626BC7E}"/>
              </a:ext>
            </a:extLst>
          </p:cNvPr>
          <p:cNvSpPr/>
          <p:nvPr/>
        </p:nvSpPr>
        <p:spPr>
          <a:xfrm rot="5400000">
            <a:off x="7356295" y="2548890"/>
            <a:ext cx="1924116" cy="3207470"/>
          </a:xfrm>
          <a:prstGeom prst="arc">
            <a:avLst>
              <a:gd name="adj1" fmla="val 16304937"/>
              <a:gd name="adj2" fmla="val 21480532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1404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C5C6379-B3BA-5C40-A60F-A24DA59275A2}"/>
              </a:ext>
            </a:extLst>
          </p:cNvPr>
          <p:cNvSpPr/>
          <p:nvPr/>
        </p:nvSpPr>
        <p:spPr>
          <a:xfrm>
            <a:off x="2523475" y="1699815"/>
            <a:ext cx="786195" cy="78619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68483" tIns="34243" rIns="68483" bIns="34243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Gotham Book" pitchFamily="2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B977E68-F417-AC46-B632-97AAFBB2D215}"/>
              </a:ext>
            </a:extLst>
          </p:cNvPr>
          <p:cNvSpPr/>
          <p:nvPr/>
        </p:nvSpPr>
        <p:spPr>
          <a:xfrm>
            <a:off x="3325611" y="2850753"/>
            <a:ext cx="786195" cy="78619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68483" tIns="34243" rIns="68483" bIns="34243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Gotham Book" pitchFamily="2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6D8EA52-A034-BC44-86F4-EFDD5DAEA7F8}"/>
              </a:ext>
            </a:extLst>
          </p:cNvPr>
          <p:cNvSpPr/>
          <p:nvPr/>
        </p:nvSpPr>
        <p:spPr>
          <a:xfrm>
            <a:off x="1721338" y="2850753"/>
            <a:ext cx="786195" cy="78619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68483" tIns="34243" rIns="68483" bIns="34243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Gotham Book" pitchFamily="2" charset="0"/>
            </a:endParaRP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CAD2DDBE-83D4-5846-8C6E-2073C2047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388557">
            <a:off x="3387637" y="2212750"/>
            <a:ext cx="766711" cy="278804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BDB27CB7-5A63-2D4F-AF07-D1B08C9F3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207378">
            <a:off x="2541752" y="3654369"/>
            <a:ext cx="766711" cy="278804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7CCBA14C-2E56-654F-B7E3-F56537A3C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270025">
            <a:off x="1670004" y="2223734"/>
            <a:ext cx="766711" cy="278804"/>
          </a:xfrm>
          <a:prstGeom prst="rect">
            <a:avLst/>
          </a:prstGeom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64774DBE-D984-CF42-A35C-DA34C9B8264D}"/>
              </a:ext>
            </a:extLst>
          </p:cNvPr>
          <p:cNvSpPr/>
          <p:nvPr/>
        </p:nvSpPr>
        <p:spPr>
          <a:xfrm>
            <a:off x="8747919" y="1699815"/>
            <a:ext cx="786195" cy="78619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68483" tIns="34243" rIns="68483" bIns="34243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Gotham Book" pitchFamily="2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2F7647C-C323-CB4C-B23E-4E53CD0229E5}"/>
              </a:ext>
            </a:extLst>
          </p:cNvPr>
          <p:cNvSpPr/>
          <p:nvPr/>
        </p:nvSpPr>
        <p:spPr>
          <a:xfrm>
            <a:off x="9550055" y="2850753"/>
            <a:ext cx="786195" cy="78619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68483" tIns="34243" rIns="68483" bIns="34243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Gotham Book" pitchFamily="2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ED32F12-04FB-F749-B50E-75AE3099BFD5}"/>
              </a:ext>
            </a:extLst>
          </p:cNvPr>
          <p:cNvSpPr/>
          <p:nvPr/>
        </p:nvSpPr>
        <p:spPr>
          <a:xfrm>
            <a:off x="7945782" y="2850753"/>
            <a:ext cx="786195" cy="78619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68483" tIns="34243" rIns="68483" bIns="34243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Gotham Book" pitchFamily="2" charset="0"/>
            </a:endParaRPr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A0427B52-3696-884C-ABC2-1D40F94E4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388557">
            <a:off x="9612081" y="2212750"/>
            <a:ext cx="766711" cy="278804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F71F164E-DBC8-3246-8E68-B2C6FB256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1207378">
            <a:off x="8766196" y="3654369"/>
            <a:ext cx="766711" cy="278804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F9DB3213-5DD1-2241-9552-6ADBCFBB3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270025">
            <a:off x="7894448" y="2223734"/>
            <a:ext cx="766711" cy="278804"/>
          </a:xfrm>
          <a:prstGeom prst="rect">
            <a:avLst/>
          </a:prstGeom>
        </p:spPr>
      </p:pic>
      <p:sp>
        <p:nvSpPr>
          <p:cNvPr id="86" name="Freeform 85">
            <a:extLst>
              <a:ext uri="{FF2B5EF4-FFF2-40B4-BE49-F238E27FC236}">
                <a16:creationId xmlns:a16="http://schemas.microsoft.com/office/drawing/2014/main" id="{B293826C-C8A0-9D42-8D33-DC6EC8422B69}"/>
              </a:ext>
            </a:extLst>
          </p:cNvPr>
          <p:cNvSpPr/>
          <p:nvPr/>
        </p:nvSpPr>
        <p:spPr>
          <a:xfrm>
            <a:off x="8359545" y="4284814"/>
            <a:ext cx="1734762" cy="916805"/>
          </a:xfrm>
          <a:custGeom>
            <a:avLst/>
            <a:gdLst>
              <a:gd name="connsiteX0" fmla="*/ 0 w 2421466"/>
              <a:gd name="connsiteY0" fmla="*/ 0 h 1727200"/>
              <a:gd name="connsiteX1" fmla="*/ 0 w 2421466"/>
              <a:gd name="connsiteY1" fmla="*/ 1727200 h 1727200"/>
              <a:gd name="connsiteX2" fmla="*/ 220133 w 2421466"/>
              <a:gd name="connsiteY2" fmla="*/ 1727200 h 1727200"/>
              <a:gd name="connsiteX3" fmla="*/ 2421466 w 2421466"/>
              <a:gd name="connsiteY3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1466" h="1727200">
                <a:moveTo>
                  <a:pt x="0" y="0"/>
                </a:moveTo>
                <a:lnTo>
                  <a:pt x="0" y="1727200"/>
                </a:lnTo>
                <a:lnTo>
                  <a:pt x="220133" y="1727200"/>
                </a:lnTo>
                <a:lnTo>
                  <a:pt x="2421466" y="172720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Book" pitchFamily="2" charset="0"/>
              <a:ea typeface="+mn-ea"/>
              <a:cs typeface="Gotham Book" pitchFamily="2" charset="0"/>
            </a:endParaRPr>
          </a:p>
        </p:txBody>
      </p:sp>
      <p:sp>
        <p:nvSpPr>
          <p:cNvPr id="118" name="Freeform 117">
            <a:extLst>
              <a:ext uri="{FF2B5EF4-FFF2-40B4-BE49-F238E27FC236}">
                <a16:creationId xmlns:a16="http://schemas.microsoft.com/office/drawing/2014/main" id="{DC5E8A22-97C9-2E44-8386-4B79337CAB05}"/>
              </a:ext>
            </a:extLst>
          </p:cNvPr>
          <p:cNvSpPr/>
          <p:nvPr/>
        </p:nvSpPr>
        <p:spPr>
          <a:xfrm>
            <a:off x="2058136" y="4280683"/>
            <a:ext cx="1734762" cy="916805"/>
          </a:xfrm>
          <a:custGeom>
            <a:avLst/>
            <a:gdLst>
              <a:gd name="connsiteX0" fmla="*/ 0 w 2421466"/>
              <a:gd name="connsiteY0" fmla="*/ 0 h 1727200"/>
              <a:gd name="connsiteX1" fmla="*/ 0 w 2421466"/>
              <a:gd name="connsiteY1" fmla="*/ 1727200 h 1727200"/>
              <a:gd name="connsiteX2" fmla="*/ 220133 w 2421466"/>
              <a:gd name="connsiteY2" fmla="*/ 1727200 h 1727200"/>
              <a:gd name="connsiteX3" fmla="*/ 2421466 w 2421466"/>
              <a:gd name="connsiteY3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1466" h="1727200">
                <a:moveTo>
                  <a:pt x="0" y="0"/>
                </a:moveTo>
                <a:lnTo>
                  <a:pt x="0" y="1727200"/>
                </a:lnTo>
                <a:lnTo>
                  <a:pt x="220133" y="1727200"/>
                </a:lnTo>
                <a:lnTo>
                  <a:pt x="2421466" y="172720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Book" pitchFamily="2" charset="0"/>
              <a:ea typeface="+mn-ea"/>
              <a:cs typeface="Gotham Book" pitchFamily="2" charset="0"/>
            </a:endParaRP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D41B60F3-2AF8-7F4D-97EA-5775D15E4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28" y="208062"/>
            <a:ext cx="11407344" cy="533400"/>
          </a:xfrm>
        </p:spPr>
        <p:txBody>
          <a:bodyPr/>
          <a:lstStyle/>
          <a:p>
            <a:r>
              <a:rPr lang="en-US">
                <a:cs typeface="Arial" charset="0"/>
              </a:rPr>
              <a:t>Two Structures of Mind</a:t>
            </a:r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F94F397-52F6-8747-A839-65345A6CE863}"/>
              </a:ext>
            </a:extLst>
          </p:cNvPr>
          <p:cNvSpPr txBox="1"/>
          <p:nvPr/>
        </p:nvSpPr>
        <p:spPr>
          <a:xfrm>
            <a:off x="1545465" y="1066800"/>
            <a:ext cx="2926642" cy="437241"/>
          </a:xfrm>
          <a:prstGeom prst="rect">
            <a:avLst/>
          </a:prstGeom>
          <a:noFill/>
        </p:spPr>
        <p:txBody>
          <a:bodyPr wrap="none" lIns="67250" tIns="33626" rIns="67250" bIns="3362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12B2A"/>
                </a:solidFill>
                <a:effectLst/>
                <a:uLnTx/>
                <a:uFillTx/>
                <a:latin typeface="Helvetica" pitchFamily="2" charset="0"/>
                <a:ea typeface="+mn-ea"/>
                <a:cs typeface="Arial" pitchFamily="34" charset="0"/>
              </a:rPr>
              <a:t>Problem – Reacting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0A98F0E-2B1A-9A45-BE50-63311A6B7513}"/>
              </a:ext>
            </a:extLst>
          </p:cNvPr>
          <p:cNvSpPr txBox="1"/>
          <p:nvPr/>
        </p:nvSpPr>
        <p:spPr>
          <a:xfrm>
            <a:off x="7721675" y="1066800"/>
            <a:ext cx="2822446" cy="437241"/>
          </a:xfrm>
          <a:prstGeom prst="rect">
            <a:avLst/>
          </a:prstGeom>
          <a:noFill/>
        </p:spPr>
        <p:txBody>
          <a:bodyPr wrap="none" lIns="67250" tIns="33626" rIns="67250" bIns="3362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Helvetica" pitchFamily="2" charset="0"/>
                <a:ea typeface="+mn-ea"/>
                <a:cs typeface="Arial" pitchFamily="34" charset="0"/>
              </a:rPr>
              <a:t>Outcome - Creating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3B2E079-1DD2-564E-B882-9DEA5384D67F}"/>
              </a:ext>
            </a:extLst>
          </p:cNvPr>
          <p:cNvSpPr txBox="1"/>
          <p:nvPr/>
        </p:nvSpPr>
        <p:spPr>
          <a:xfrm>
            <a:off x="549646" y="5494251"/>
            <a:ext cx="4764392" cy="437241"/>
          </a:xfrm>
          <a:prstGeom prst="rect">
            <a:avLst/>
          </a:prstGeom>
          <a:noFill/>
        </p:spPr>
        <p:txBody>
          <a:bodyPr wrap="square" lIns="67250" tIns="33626" rIns="67250" bIns="3362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12B2A"/>
                </a:solidFill>
                <a:effectLst/>
                <a:uLnTx/>
                <a:uFillTx/>
                <a:latin typeface="Helvetica" pitchFamily="2" charset="0"/>
                <a:ea typeface="+mn-ea"/>
                <a:cs typeface="Arial" pitchFamily="34" charset="0"/>
              </a:rPr>
              <a:t>Anxiety Containing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FB67C1F-EBAD-9B46-9BCB-C87F5D03FA82}"/>
              </a:ext>
            </a:extLst>
          </p:cNvPr>
          <p:cNvSpPr txBox="1"/>
          <p:nvPr/>
        </p:nvSpPr>
        <p:spPr>
          <a:xfrm>
            <a:off x="7057410" y="5494250"/>
            <a:ext cx="4150976" cy="437241"/>
          </a:xfrm>
          <a:prstGeom prst="rect">
            <a:avLst/>
          </a:prstGeom>
          <a:noFill/>
        </p:spPr>
        <p:txBody>
          <a:bodyPr wrap="square" lIns="67250" tIns="33626" rIns="67250" bIns="3362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Helvetica" pitchFamily="2" charset="0"/>
                <a:ea typeface="+mn-ea"/>
                <a:cs typeface="Arial" pitchFamily="34" charset="0"/>
              </a:rPr>
              <a:t>Potential Unleashing</a:t>
            </a:r>
          </a:p>
        </p:txBody>
      </p:sp>
      <p:sp>
        <p:nvSpPr>
          <p:cNvPr id="84" name="Title 2">
            <a:extLst>
              <a:ext uri="{FF2B5EF4-FFF2-40B4-BE49-F238E27FC236}">
                <a16:creationId xmlns:a16="http://schemas.microsoft.com/office/drawing/2014/main" id="{CBDCBD7C-D5F0-8047-A3FB-7236D07EED81}"/>
              </a:ext>
            </a:extLst>
          </p:cNvPr>
          <p:cNvSpPr txBox="1">
            <a:spLocks/>
          </p:cNvSpPr>
          <p:nvPr/>
        </p:nvSpPr>
        <p:spPr>
          <a:xfrm>
            <a:off x="2392052" y="5199403"/>
            <a:ext cx="1082034" cy="331877"/>
          </a:xfrm>
          <a:prstGeom prst="rect">
            <a:avLst/>
          </a:prstGeom>
        </p:spPr>
        <p:txBody>
          <a:bodyPr vert="horz" lIns="60431" tIns="30214" rIns="60431" bIns="30214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rgbClr val="5F6062"/>
                </a:solidFill>
                <a:latin typeface="Gotham Book" pitchFamily="50" charset="0"/>
                <a:ea typeface="+mj-ea"/>
                <a:cs typeface="Gotham Book" pitchFamily="5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  <a:latin typeface="Helvetica" pitchFamily="2" charset="0"/>
                <a:ea typeface="+mj-ea"/>
                <a:cs typeface="Arial" pitchFamily="34" charset="0"/>
              </a:rPr>
              <a:t>Time</a:t>
            </a:r>
          </a:p>
        </p:txBody>
      </p:sp>
      <p:sp>
        <p:nvSpPr>
          <p:cNvPr id="85" name="Title 2">
            <a:extLst>
              <a:ext uri="{FF2B5EF4-FFF2-40B4-BE49-F238E27FC236}">
                <a16:creationId xmlns:a16="http://schemas.microsoft.com/office/drawing/2014/main" id="{9E7C0911-287A-C548-9EA2-974F12693ABD}"/>
              </a:ext>
            </a:extLst>
          </p:cNvPr>
          <p:cNvSpPr txBox="1">
            <a:spLocks/>
          </p:cNvSpPr>
          <p:nvPr/>
        </p:nvSpPr>
        <p:spPr>
          <a:xfrm rot="16200000">
            <a:off x="1350175" y="4592906"/>
            <a:ext cx="1082037" cy="331877"/>
          </a:xfrm>
          <a:prstGeom prst="rect">
            <a:avLst/>
          </a:prstGeom>
        </p:spPr>
        <p:txBody>
          <a:bodyPr vert="horz" lIns="60431" tIns="30214" rIns="60431" bIns="30214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rgbClr val="5F6062"/>
                </a:solidFill>
                <a:latin typeface="Gotham Book" pitchFamily="50" charset="0"/>
                <a:ea typeface="+mj-ea"/>
                <a:cs typeface="Gotham Book" pitchFamily="5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  <a:latin typeface="Helvetica" pitchFamily="2" charset="0"/>
                <a:ea typeface="+mj-ea"/>
                <a:cs typeface="Arial" pitchFamily="34" charset="0"/>
              </a:rPr>
              <a:t>Results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2E12F39-F8F2-904D-9BEC-728254892463}"/>
              </a:ext>
            </a:extLst>
          </p:cNvPr>
          <p:cNvSpPr txBox="1"/>
          <p:nvPr/>
        </p:nvSpPr>
        <p:spPr>
          <a:xfrm>
            <a:off x="2508400" y="1870944"/>
            <a:ext cx="808440" cy="420355"/>
          </a:xfrm>
          <a:prstGeom prst="rect">
            <a:avLst/>
          </a:prstGeom>
          <a:noFill/>
        </p:spPr>
        <p:txBody>
          <a:bodyPr wrap="square" lIns="68500" tIns="34250" rIns="68500" bIns="3425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Corbel" charset="0"/>
                <a:cs typeface="Corbel" charset="0"/>
              </a:rPr>
              <a:t>Problem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Corbel" charset="0"/>
                <a:cs typeface="Corbel" charset="0"/>
              </a:rPr>
              <a:t>Threat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B337485-3A32-AB4C-A7DA-BC5D9ED79D06}"/>
              </a:ext>
            </a:extLst>
          </p:cNvPr>
          <p:cNvSpPr txBox="1"/>
          <p:nvPr/>
        </p:nvSpPr>
        <p:spPr>
          <a:xfrm>
            <a:off x="3307040" y="3123606"/>
            <a:ext cx="814106" cy="247936"/>
          </a:xfrm>
          <a:prstGeom prst="rect">
            <a:avLst/>
          </a:prstGeom>
          <a:noFill/>
        </p:spPr>
        <p:txBody>
          <a:bodyPr wrap="square" lIns="68500" tIns="34250" rIns="68500" bIns="3425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Corbel" charset="0"/>
                <a:cs typeface="Corbel" charset="0"/>
              </a:rPr>
              <a:t>Fear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CF3DC7B-59EE-9340-9D23-59B0DC73A57F}"/>
              </a:ext>
            </a:extLst>
          </p:cNvPr>
          <p:cNvSpPr txBox="1"/>
          <p:nvPr/>
        </p:nvSpPr>
        <p:spPr>
          <a:xfrm>
            <a:off x="1706859" y="3128747"/>
            <a:ext cx="814106" cy="247936"/>
          </a:xfrm>
          <a:prstGeom prst="rect">
            <a:avLst/>
          </a:prstGeom>
          <a:noFill/>
        </p:spPr>
        <p:txBody>
          <a:bodyPr wrap="square" lIns="0" tIns="34250" rIns="0" bIns="3425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Corbel" charset="0"/>
                <a:cs typeface="Corbel" charset="0"/>
              </a:rPr>
              <a:t>Reaction</a:t>
            </a:r>
          </a:p>
        </p:txBody>
      </p:sp>
      <p:sp>
        <p:nvSpPr>
          <p:cNvPr id="106" name="Title 2">
            <a:extLst>
              <a:ext uri="{FF2B5EF4-FFF2-40B4-BE49-F238E27FC236}">
                <a16:creationId xmlns:a16="http://schemas.microsoft.com/office/drawing/2014/main" id="{1F7168E8-B633-A749-B945-18648CCEA93B}"/>
              </a:ext>
            </a:extLst>
          </p:cNvPr>
          <p:cNvSpPr txBox="1">
            <a:spLocks/>
          </p:cNvSpPr>
          <p:nvPr/>
        </p:nvSpPr>
        <p:spPr>
          <a:xfrm>
            <a:off x="8766447" y="5214410"/>
            <a:ext cx="1027296" cy="315088"/>
          </a:xfrm>
          <a:prstGeom prst="rect">
            <a:avLst/>
          </a:prstGeom>
        </p:spPr>
        <p:txBody>
          <a:bodyPr vert="horz" lIns="60431" tIns="30214" rIns="60431" bIns="30214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rgbClr val="5F6062"/>
                </a:solidFill>
                <a:latin typeface="Gotham Book" pitchFamily="50" charset="0"/>
                <a:ea typeface="+mj-ea"/>
                <a:cs typeface="Gotham Book" pitchFamily="5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j-ea"/>
                <a:cs typeface="Arial" pitchFamily="34" charset="0"/>
              </a:rPr>
              <a:t>Time</a:t>
            </a:r>
          </a:p>
        </p:txBody>
      </p:sp>
      <p:sp>
        <p:nvSpPr>
          <p:cNvPr id="108" name="Title 2">
            <a:extLst>
              <a:ext uri="{FF2B5EF4-FFF2-40B4-BE49-F238E27FC236}">
                <a16:creationId xmlns:a16="http://schemas.microsoft.com/office/drawing/2014/main" id="{89F42B38-97EB-E648-9866-2FC046F7B376}"/>
              </a:ext>
            </a:extLst>
          </p:cNvPr>
          <p:cNvSpPr txBox="1">
            <a:spLocks/>
          </p:cNvSpPr>
          <p:nvPr/>
        </p:nvSpPr>
        <p:spPr>
          <a:xfrm rot="16200000">
            <a:off x="7645146" y="4581541"/>
            <a:ext cx="1027299" cy="315087"/>
          </a:xfrm>
          <a:prstGeom prst="rect">
            <a:avLst/>
          </a:prstGeom>
        </p:spPr>
        <p:txBody>
          <a:bodyPr vert="horz" lIns="60431" tIns="30214" rIns="60431" bIns="30214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rgbClr val="5F6062"/>
                </a:solidFill>
                <a:latin typeface="Gotham Book" pitchFamily="50" charset="0"/>
                <a:ea typeface="+mj-ea"/>
                <a:cs typeface="Gotham Book" pitchFamily="5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j-ea"/>
                <a:cs typeface="Arial" pitchFamily="34" charset="0"/>
              </a:rPr>
              <a:t>Results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51DC983-8174-034D-9460-9BA74AC7A2BB}"/>
              </a:ext>
            </a:extLst>
          </p:cNvPr>
          <p:cNvSpPr txBox="1"/>
          <p:nvPr/>
        </p:nvSpPr>
        <p:spPr>
          <a:xfrm>
            <a:off x="8693581" y="1892036"/>
            <a:ext cx="900890" cy="420355"/>
          </a:xfrm>
          <a:prstGeom prst="rect">
            <a:avLst/>
          </a:prstGeom>
          <a:noFill/>
        </p:spPr>
        <p:txBody>
          <a:bodyPr wrap="square" lIns="68500" tIns="34250" rIns="68500" bIns="3425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92C0E9"/>
                </a:solidFill>
                <a:effectLst/>
                <a:uLnTx/>
                <a:uFillTx/>
                <a:latin typeface="Helvetica" pitchFamily="2" charset="0"/>
                <a:ea typeface="Corbel" charset="0"/>
                <a:cs typeface="Corbel" charset="0"/>
              </a:rPr>
              <a:t>Purpose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92C0E9"/>
                </a:solidFill>
                <a:effectLst/>
                <a:uLnTx/>
                <a:uFillTx/>
                <a:latin typeface="Helvetica" pitchFamily="2" charset="0"/>
                <a:ea typeface="Corbel" charset="0"/>
                <a:cs typeface="Corbel" charset="0"/>
              </a:rPr>
              <a:t>Vision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15FEF67-16AE-6142-B2B0-80C847C21223}"/>
              </a:ext>
            </a:extLst>
          </p:cNvPr>
          <p:cNvSpPr txBox="1"/>
          <p:nvPr/>
        </p:nvSpPr>
        <p:spPr>
          <a:xfrm>
            <a:off x="9525148" y="3121382"/>
            <a:ext cx="841244" cy="247936"/>
          </a:xfrm>
          <a:prstGeom prst="rect">
            <a:avLst/>
          </a:prstGeom>
          <a:noFill/>
        </p:spPr>
        <p:txBody>
          <a:bodyPr wrap="square" lIns="68500" tIns="34250" rIns="68500" bIns="3425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92C0E9"/>
                </a:solidFill>
                <a:effectLst/>
                <a:uLnTx/>
                <a:uFillTx/>
                <a:latin typeface="Helvetica" pitchFamily="2" charset="0"/>
                <a:ea typeface="Corbel" charset="0"/>
                <a:cs typeface="Corbel" charset="0"/>
              </a:rPr>
              <a:t>Passion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DFB6A9A-A81B-1F49-88CB-A323B6F2BC34}"/>
              </a:ext>
            </a:extLst>
          </p:cNvPr>
          <p:cNvSpPr txBox="1"/>
          <p:nvPr/>
        </p:nvSpPr>
        <p:spPr>
          <a:xfrm>
            <a:off x="7922369" y="3126523"/>
            <a:ext cx="841244" cy="247936"/>
          </a:xfrm>
          <a:prstGeom prst="rect">
            <a:avLst/>
          </a:prstGeom>
          <a:noFill/>
        </p:spPr>
        <p:txBody>
          <a:bodyPr wrap="square" lIns="68500" tIns="34250" rIns="68500" bIns="3425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92C0E9"/>
                </a:solidFill>
                <a:effectLst/>
                <a:uLnTx/>
                <a:uFillTx/>
                <a:latin typeface="Helvetica" pitchFamily="2" charset="0"/>
                <a:ea typeface="Corbel" charset="0"/>
                <a:cs typeface="Corbel" charset="0"/>
              </a:rPr>
              <a:t>Action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0039A369-96FD-E84C-B693-849CD55759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47FC5-224D-4B2B-AB96-D4331BB3CB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14041">
                    <a:tint val="7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Gotham Medium" pitchFamily="2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14041">
                  <a:tint val="75000"/>
                </a:srgbClr>
              </a:solidFill>
              <a:effectLst/>
              <a:uLnTx/>
              <a:uFillTx/>
              <a:latin typeface="Helvetica" pitchFamily="2" charset="0"/>
              <a:ea typeface="+mn-ea"/>
              <a:cs typeface="Gotham Medium" pitchFamily="2" charset="0"/>
            </a:endParaRP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E538661F-0823-6F2C-667B-0D6912C340D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867107" y="6350000"/>
            <a:ext cx="1024186" cy="330202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5B6B9953-76DA-16C5-865E-6D7B3632FBC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927725" y="6332319"/>
            <a:ext cx="336550" cy="3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2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0" fill="hold"/>
                                        <p:tgtEl>
                                          <p:spTgt spid="7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1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fill="hold"/>
                                        <p:tgtEl>
                                          <p:spTgt spid="7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4" grpId="0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59" grpId="3" animBg="1"/>
      <p:bldP spid="60" grpId="0" animBg="1"/>
      <p:bldP spid="60" grpId="1" animBg="1"/>
      <p:bldP spid="60" grpId="2" animBg="1"/>
      <p:bldP spid="72" grpId="0" animBg="1"/>
      <p:bldP spid="72" grpId="1" animBg="1"/>
      <p:bldP spid="73" grpId="0" animBg="1"/>
      <p:bldP spid="73" grpId="1" animBg="1"/>
      <p:bldP spid="73" grpId="2" animBg="1"/>
      <p:bldP spid="74" grpId="0" animBg="1"/>
      <p:bldP spid="7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46">
            <a:extLst>
              <a:ext uri="{FF2B5EF4-FFF2-40B4-BE49-F238E27FC236}">
                <a16:creationId xmlns:a16="http://schemas.microsoft.com/office/drawing/2014/main" id="{F69BA303-9E4C-F846-A184-5476B3EEB657}"/>
              </a:ext>
            </a:extLst>
          </p:cNvPr>
          <p:cNvGrpSpPr>
            <a:grpSpLocks/>
          </p:cNvGrpSpPr>
          <p:nvPr/>
        </p:nvGrpSpPr>
        <p:grpSpPr bwMode="auto">
          <a:xfrm>
            <a:off x="2058151" y="4502076"/>
            <a:ext cx="433693" cy="603399"/>
            <a:chOff x="720" y="3360"/>
            <a:chExt cx="384" cy="384"/>
          </a:xfrm>
        </p:grpSpPr>
        <p:sp>
          <p:nvSpPr>
            <p:cNvPr id="99" name="Arc 55">
              <a:extLst>
                <a:ext uri="{FF2B5EF4-FFF2-40B4-BE49-F238E27FC236}">
                  <a16:creationId xmlns:a16="http://schemas.microsoft.com/office/drawing/2014/main" id="{2B1ADA28-A023-9348-9464-EB6D3F1DFFB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12" y="3360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0325">
              <a:solidFill>
                <a:schemeClr val="accent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Book" pitchFamily="2" charset="0"/>
                <a:cs typeface="Gotham Book" pitchFamily="2" charset="0"/>
              </a:endParaRPr>
            </a:p>
          </p:txBody>
        </p:sp>
        <p:sp>
          <p:nvSpPr>
            <p:cNvPr id="100" name="Arc 56">
              <a:extLst>
                <a:ext uri="{FF2B5EF4-FFF2-40B4-BE49-F238E27FC236}">
                  <a16:creationId xmlns:a16="http://schemas.microsoft.com/office/drawing/2014/main" id="{49163CEB-0AD0-564B-AB57-9D25307ACD0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20" y="3552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0325">
              <a:solidFill>
                <a:schemeClr val="accent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Book" pitchFamily="2" charset="0"/>
                <a:cs typeface="Gotham Book" pitchFamily="2" charset="0"/>
              </a:endParaRPr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7343D147-8B6D-DA49-AE9A-3AD63B1B3B39}"/>
              </a:ext>
            </a:extLst>
          </p:cNvPr>
          <p:cNvGrpSpPr>
            <a:grpSpLocks/>
          </p:cNvGrpSpPr>
          <p:nvPr/>
        </p:nvGrpSpPr>
        <p:grpSpPr bwMode="auto">
          <a:xfrm>
            <a:off x="2491832" y="4502076"/>
            <a:ext cx="433693" cy="603399"/>
            <a:chOff x="1104" y="3360"/>
            <a:chExt cx="384" cy="384"/>
          </a:xfrm>
        </p:grpSpPr>
        <p:sp>
          <p:nvSpPr>
            <p:cNvPr id="97" name="Arc 52">
              <a:extLst>
                <a:ext uri="{FF2B5EF4-FFF2-40B4-BE49-F238E27FC236}">
                  <a16:creationId xmlns:a16="http://schemas.microsoft.com/office/drawing/2014/main" id="{C673FC4E-724C-B840-8E06-B932C0442331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296" y="3552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0325">
              <a:solidFill>
                <a:schemeClr val="accent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Book" pitchFamily="2" charset="0"/>
                <a:cs typeface="Gotham Book" pitchFamily="2" charset="0"/>
              </a:endParaRPr>
            </a:p>
          </p:txBody>
        </p:sp>
        <p:sp>
          <p:nvSpPr>
            <p:cNvPr id="98" name="Arc 54">
              <a:extLst>
                <a:ext uri="{FF2B5EF4-FFF2-40B4-BE49-F238E27FC236}">
                  <a16:creationId xmlns:a16="http://schemas.microsoft.com/office/drawing/2014/main" id="{38AB30E6-3A5E-FB46-8407-7FB18C823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3360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0325">
              <a:solidFill>
                <a:schemeClr val="accent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Book" pitchFamily="2" charset="0"/>
                <a:cs typeface="Gotham Book" pitchFamily="2" charset="0"/>
              </a:endParaRPr>
            </a:p>
          </p:txBody>
        </p:sp>
      </p:grpSp>
      <p:grpSp>
        <p:nvGrpSpPr>
          <p:cNvPr id="91" name="Group 46">
            <a:extLst>
              <a:ext uri="{FF2B5EF4-FFF2-40B4-BE49-F238E27FC236}">
                <a16:creationId xmlns:a16="http://schemas.microsoft.com/office/drawing/2014/main" id="{F5FE23A3-042E-DE49-A7B7-BCAD7B1762B7}"/>
              </a:ext>
            </a:extLst>
          </p:cNvPr>
          <p:cNvGrpSpPr>
            <a:grpSpLocks/>
          </p:cNvGrpSpPr>
          <p:nvPr/>
        </p:nvGrpSpPr>
        <p:grpSpPr bwMode="auto">
          <a:xfrm>
            <a:off x="2925532" y="4502076"/>
            <a:ext cx="867386" cy="603399"/>
            <a:chOff x="1488" y="3360"/>
            <a:chExt cx="768" cy="384"/>
          </a:xfrm>
        </p:grpSpPr>
        <p:grpSp>
          <p:nvGrpSpPr>
            <p:cNvPr id="92" name="Group 47">
              <a:extLst>
                <a:ext uri="{FF2B5EF4-FFF2-40B4-BE49-F238E27FC236}">
                  <a16:creationId xmlns:a16="http://schemas.microsoft.com/office/drawing/2014/main" id="{32896442-DD00-CE42-AAF2-05842D43D3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3360"/>
              <a:ext cx="384" cy="192"/>
              <a:chOff x="1440" y="3360"/>
              <a:chExt cx="384" cy="192"/>
            </a:xfrm>
          </p:grpSpPr>
          <p:sp>
            <p:nvSpPr>
              <p:cNvPr id="95" name="Arc 48">
                <a:extLst>
                  <a:ext uri="{FF2B5EF4-FFF2-40B4-BE49-F238E27FC236}">
                    <a16:creationId xmlns:a16="http://schemas.microsoft.com/office/drawing/2014/main" id="{695E5D22-3D79-624C-AD33-D02234464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3360"/>
                <a:ext cx="19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0325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Gotham Book" pitchFamily="2" charset="0"/>
                  <a:cs typeface="Gotham Book" pitchFamily="2" charset="0"/>
                </a:endParaRPr>
              </a:p>
            </p:txBody>
          </p:sp>
          <p:sp>
            <p:nvSpPr>
              <p:cNvPr id="96" name="Arc 49">
                <a:extLst>
                  <a:ext uri="{FF2B5EF4-FFF2-40B4-BE49-F238E27FC236}">
                    <a16:creationId xmlns:a16="http://schemas.microsoft.com/office/drawing/2014/main" id="{129865D7-D236-404A-9BCC-5BC78E238A7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40" y="3360"/>
                <a:ext cx="19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0325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Gotham Book" pitchFamily="2" charset="0"/>
                  <a:cs typeface="Gotham Book" pitchFamily="2" charset="0"/>
                </a:endParaRPr>
              </a:p>
            </p:txBody>
          </p:sp>
        </p:grpSp>
        <p:sp>
          <p:nvSpPr>
            <p:cNvPr id="93" name="Arc 51">
              <a:extLst>
                <a:ext uri="{FF2B5EF4-FFF2-40B4-BE49-F238E27FC236}">
                  <a16:creationId xmlns:a16="http://schemas.microsoft.com/office/drawing/2014/main" id="{AFCBA7BA-54B9-934D-AC7C-DC202C1C900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488" y="3552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0325">
              <a:solidFill>
                <a:schemeClr val="accent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Book" pitchFamily="2" charset="0"/>
                <a:cs typeface="Gotham Book" pitchFamily="2" charset="0"/>
              </a:endParaRPr>
            </a:p>
          </p:txBody>
        </p:sp>
        <p:sp>
          <p:nvSpPr>
            <p:cNvPr id="94" name="Arc 57">
              <a:extLst>
                <a:ext uri="{FF2B5EF4-FFF2-40B4-BE49-F238E27FC236}">
                  <a16:creationId xmlns:a16="http://schemas.microsoft.com/office/drawing/2014/main" id="{4265490D-4FFC-B54F-8019-05FDE505EF90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064" y="3552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0325">
              <a:solidFill>
                <a:schemeClr val="accent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Book" pitchFamily="2" charset="0"/>
                <a:cs typeface="Gotham Book" pitchFamily="2" charset="0"/>
              </a:endParaRP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7C918760-B679-0441-B0C6-FAD1347E7DF7}"/>
              </a:ext>
            </a:extLst>
          </p:cNvPr>
          <p:cNvSpPr/>
          <p:nvPr/>
        </p:nvSpPr>
        <p:spPr>
          <a:xfrm>
            <a:off x="6090035" y="0"/>
            <a:ext cx="61019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elvetica" pitchFamily="2" charset="0"/>
            </a:endParaRP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0039A369-96FD-E84C-B693-849CD55759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547FC5-224D-4B2B-AB96-D4331BB3CBE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429E036E-3998-534C-A477-4DE14437BB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Leadership Circle | All Rights Reserved</a:t>
            </a: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833BCA7-DBFA-0A46-A64B-58485A27A9AF}"/>
              </a:ext>
            </a:extLst>
          </p:cNvPr>
          <p:cNvSpPr/>
          <p:nvPr/>
        </p:nvSpPr>
        <p:spPr>
          <a:xfrm>
            <a:off x="8356302" y="4211494"/>
            <a:ext cx="1560701" cy="914232"/>
          </a:xfrm>
          <a:custGeom>
            <a:avLst/>
            <a:gdLst>
              <a:gd name="connsiteX0" fmla="*/ 0 w 1752600"/>
              <a:gd name="connsiteY0" fmla="*/ 1009650 h 1049925"/>
              <a:gd name="connsiteX1" fmla="*/ 238125 w 1752600"/>
              <a:gd name="connsiteY1" fmla="*/ 885825 h 1049925"/>
              <a:gd name="connsiteX2" fmla="*/ 542925 w 1752600"/>
              <a:gd name="connsiteY2" fmla="*/ 1047750 h 1049925"/>
              <a:gd name="connsiteX3" fmla="*/ 809625 w 1752600"/>
              <a:gd name="connsiteY3" fmla="*/ 742950 h 1049925"/>
              <a:gd name="connsiteX4" fmla="*/ 1171575 w 1752600"/>
              <a:gd name="connsiteY4" fmla="*/ 847725 h 1049925"/>
              <a:gd name="connsiteX5" fmla="*/ 1390650 w 1752600"/>
              <a:gd name="connsiteY5" fmla="*/ 514350 h 1049925"/>
              <a:gd name="connsiteX6" fmla="*/ 1685925 w 1752600"/>
              <a:gd name="connsiteY6" fmla="*/ 409575 h 1049925"/>
              <a:gd name="connsiteX7" fmla="*/ 1752600 w 1752600"/>
              <a:gd name="connsiteY7" fmla="*/ 0 h 1049925"/>
              <a:gd name="connsiteX0" fmla="*/ 0 w 1766624"/>
              <a:gd name="connsiteY0" fmla="*/ 1012455 h 1052730"/>
              <a:gd name="connsiteX1" fmla="*/ 238125 w 1766624"/>
              <a:gd name="connsiteY1" fmla="*/ 888630 h 1052730"/>
              <a:gd name="connsiteX2" fmla="*/ 542925 w 1766624"/>
              <a:gd name="connsiteY2" fmla="*/ 1050555 h 1052730"/>
              <a:gd name="connsiteX3" fmla="*/ 809625 w 1766624"/>
              <a:gd name="connsiteY3" fmla="*/ 745755 h 1052730"/>
              <a:gd name="connsiteX4" fmla="*/ 1171575 w 1766624"/>
              <a:gd name="connsiteY4" fmla="*/ 850530 h 1052730"/>
              <a:gd name="connsiteX5" fmla="*/ 1390650 w 1766624"/>
              <a:gd name="connsiteY5" fmla="*/ 517155 h 1052730"/>
              <a:gd name="connsiteX6" fmla="*/ 1685925 w 1766624"/>
              <a:gd name="connsiteY6" fmla="*/ 412380 h 1052730"/>
              <a:gd name="connsiteX7" fmla="*/ 1766624 w 1766624"/>
              <a:gd name="connsiteY7" fmla="*/ 0 h 1052730"/>
              <a:gd name="connsiteX0" fmla="*/ 0 w 1766624"/>
              <a:gd name="connsiteY0" fmla="*/ 1012455 h 1052730"/>
              <a:gd name="connsiteX1" fmla="*/ 238125 w 1766624"/>
              <a:gd name="connsiteY1" fmla="*/ 888630 h 1052730"/>
              <a:gd name="connsiteX2" fmla="*/ 542925 w 1766624"/>
              <a:gd name="connsiteY2" fmla="*/ 1050555 h 1052730"/>
              <a:gd name="connsiteX3" fmla="*/ 809625 w 1766624"/>
              <a:gd name="connsiteY3" fmla="*/ 745755 h 1052730"/>
              <a:gd name="connsiteX4" fmla="*/ 1171575 w 1766624"/>
              <a:gd name="connsiteY4" fmla="*/ 850530 h 1052730"/>
              <a:gd name="connsiteX5" fmla="*/ 1390650 w 1766624"/>
              <a:gd name="connsiteY5" fmla="*/ 517155 h 1052730"/>
              <a:gd name="connsiteX6" fmla="*/ 1685925 w 1766624"/>
              <a:gd name="connsiteY6" fmla="*/ 412380 h 1052730"/>
              <a:gd name="connsiteX7" fmla="*/ 1766624 w 1766624"/>
              <a:gd name="connsiteY7" fmla="*/ 0 h 1052730"/>
              <a:gd name="connsiteX0" fmla="*/ 0 w 1766624"/>
              <a:gd name="connsiteY0" fmla="*/ 1012455 h 1052730"/>
              <a:gd name="connsiteX1" fmla="*/ 238125 w 1766624"/>
              <a:gd name="connsiteY1" fmla="*/ 888630 h 1052730"/>
              <a:gd name="connsiteX2" fmla="*/ 542925 w 1766624"/>
              <a:gd name="connsiteY2" fmla="*/ 1050555 h 1052730"/>
              <a:gd name="connsiteX3" fmla="*/ 809625 w 1766624"/>
              <a:gd name="connsiteY3" fmla="*/ 745755 h 1052730"/>
              <a:gd name="connsiteX4" fmla="*/ 1171575 w 1766624"/>
              <a:gd name="connsiteY4" fmla="*/ 850530 h 1052730"/>
              <a:gd name="connsiteX5" fmla="*/ 1390650 w 1766624"/>
              <a:gd name="connsiteY5" fmla="*/ 517155 h 1052730"/>
              <a:gd name="connsiteX6" fmla="*/ 1660681 w 1766624"/>
              <a:gd name="connsiteY6" fmla="*/ 392745 h 1052730"/>
              <a:gd name="connsiteX7" fmla="*/ 1766624 w 1766624"/>
              <a:gd name="connsiteY7" fmla="*/ 0 h 1052730"/>
              <a:gd name="connsiteX0" fmla="*/ 0 w 1766624"/>
              <a:gd name="connsiteY0" fmla="*/ 1012455 h 1052730"/>
              <a:gd name="connsiteX1" fmla="*/ 238125 w 1766624"/>
              <a:gd name="connsiteY1" fmla="*/ 888630 h 1052730"/>
              <a:gd name="connsiteX2" fmla="*/ 542925 w 1766624"/>
              <a:gd name="connsiteY2" fmla="*/ 1050555 h 1052730"/>
              <a:gd name="connsiteX3" fmla="*/ 809625 w 1766624"/>
              <a:gd name="connsiteY3" fmla="*/ 745755 h 1052730"/>
              <a:gd name="connsiteX4" fmla="*/ 1171575 w 1766624"/>
              <a:gd name="connsiteY4" fmla="*/ 850530 h 1052730"/>
              <a:gd name="connsiteX5" fmla="*/ 1399065 w 1766624"/>
              <a:gd name="connsiteY5" fmla="*/ 525570 h 1052730"/>
              <a:gd name="connsiteX6" fmla="*/ 1660681 w 1766624"/>
              <a:gd name="connsiteY6" fmla="*/ 392745 h 1052730"/>
              <a:gd name="connsiteX7" fmla="*/ 1766624 w 1766624"/>
              <a:gd name="connsiteY7" fmla="*/ 0 h 1052730"/>
              <a:gd name="connsiteX0" fmla="*/ 0 w 1766624"/>
              <a:gd name="connsiteY0" fmla="*/ 1012455 h 1052730"/>
              <a:gd name="connsiteX1" fmla="*/ 238125 w 1766624"/>
              <a:gd name="connsiteY1" fmla="*/ 888630 h 1052730"/>
              <a:gd name="connsiteX2" fmla="*/ 542925 w 1766624"/>
              <a:gd name="connsiteY2" fmla="*/ 1050555 h 1052730"/>
              <a:gd name="connsiteX3" fmla="*/ 809625 w 1766624"/>
              <a:gd name="connsiteY3" fmla="*/ 745755 h 1052730"/>
              <a:gd name="connsiteX4" fmla="*/ 1191210 w 1766624"/>
              <a:gd name="connsiteY4" fmla="*/ 811262 h 1052730"/>
              <a:gd name="connsiteX5" fmla="*/ 1399065 w 1766624"/>
              <a:gd name="connsiteY5" fmla="*/ 525570 h 1052730"/>
              <a:gd name="connsiteX6" fmla="*/ 1660681 w 1766624"/>
              <a:gd name="connsiteY6" fmla="*/ 392745 h 1052730"/>
              <a:gd name="connsiteX7" fmla="*/ 1766624 w 1766624"/>
              <a:gd name="connsiteY7" fmla="*/ 0 h 1052730"/>
              <a:gd name="connsiteX0" fmla="*/ 0 w 1766624"/>
              <a:gd name="connsiteY0" fmla="*/ 1012455 h 1051890"/>
              <a:gd name="connsiteX1" fmla="*/ 238125 w 1766624"/>
              <a:gd name="connsiteY1" fmla="*/ 888630 h 1051890"/>
              <a:gd name="connsiteX2" fmla="*/ 542925 w 1766624"/>
              <a:gd name="connsiteY2" fmla="*/ 1050555 h 1051890"/>
              <a:gd name="connsiteX3" fmla="*/ 812430 w 1766624"/>
              <a:gd name="connsiteY3" fmla="*/ 779414 h 1051890"/>
              <a:gd name="connsiteX4" fmla="*/ 1191210 w 1766624"/>
              <a:gd name="connsiteY4" fmla="*/ 811262 h 1051890"/>
              <a:gd name="connsiteX5" fmla="*/ 1399065 w 1766624"/>
              <a:gd name="connsiteY5" fmla="*/ 525570 h 1051890"/>
              <a:gd name="connsiteX6" fmla="*/ 1660681 w 1766624"/>
              <a:gd name="connsiteY6" fmla="*/ 392745 h 1051890"/>
              <a:gd name="connsiteX7" fmla="*/ 1766624 w 1766624"/>
              <a:gd name="connsiteY7" fmla="*/ 0 h 1051890"/>
              <a:gd name="connsiteX0" fmla="*/ 0 w 1766624"/>
              <a:gd name="connsiteY0" fmla="*/ 1012455 h 1052566"/>
              <a:gd name="connsiteX1" fmla="*/ 198856 w 1766624"/>
              <a:gd name="connsiteY1" fmla="*/ 908264 h 1052566"/>
              <a:gd name="connsiteX2" fmla="*/ 542925 w 1766624"/>
              <a:gd name="connsiteY2" fmla="*/ 1050555 h 1052566"/>
              <a:gd name="connsiteX3" fmla="*/ 812430 w 1766624"/>
              <a:gd name="connsiteY3" fmla="*/ 779414 h 1052566"/>
              <a:gd name="connsiteX4" fmla="*/ 1191210 w 1766624"/>
              <a:gd name="connsiteY4" fmla="*/ 811262 h 1052566"/>
              <a:gd name="connsiteX5" fmla="*/ 1399065 w 1766624"/>
              <a:gd name="connsiteY5" fmla="*/ 525570 h 1052566"/>
              <a:gd name="connsiteX6" fmla="*/ 1660681 w 1766624"/>
              <a:gd name="connsiteY6" fmla="*/ 392745 h 1052566"/>
              <a:gd name="connsiteX7" fmla="*/ 1766624 w 1766624"/>
              <a:gd name="connsiteY7" fmla="*/ 0 h 1052566"/>
              <a:gd name="connsiteX0" fmla="*/ 0 w 1766624"/>
              <a:gd name="connsiteY0" fmla="*/ 1012455 h 1024835"/>
              <a:gd name="connsiteX1" fmla="*/ 198856 w 1766624"/>
              <a:gd name="connsiteY1" fmla="*/ 908264 h 1024835"/>
              <a:gd name="connsiteX2" fmla="*/ 542925 w 1766624"/>
              <a:gd name="connsiteY2" fmla="*/ 1022506 h 1024835"/>
              <a:gd name="connsiteX3" fmla="*/ 812430 w 1766624"/>
              <a:gd name="connsiteY3" fmla="*/ 779414 h 1024835"/>
              <a:gd name="connsiteX4" fmla="*/ 1191210 w 1766624"/>
              <a:gd name="connsiteY4" fmla="*/ 811262 h 1024835"/>
              <a:gd name="connsiteX5" fmla="*/ 1399065 w 1766624"/>
              <a:gd name="connsiteY5" fmla="*/ 525570 h 1024835"/>
              <a:gd name="connsiteX6" fmla="*/ 1660681 w 1766624"/>
              <a:gd name="connsiteY6" fmla="*/ 392745 h 1024835"/>
              <a:gd name="connsiteX7" fmla="*/ 1766624 w 1766624"/>
              <a:gd name="connsiteY7" fmla="*/ 0 h 1024835"/>
              <a:gd name="connsiteX0" fmla="*/ 0 w 1766624"/>
              <a:gd name="connsiteY0" fmla="*/ 1012455 h 1023863"/>
              <a:gd name="connsiteX1" fmla="*/ 198856 w 1766624"/>
              <a:gd name="connsiteY1" fmla="*/ 908264 h 1023863"/>
              <a:gd name="connsiteX2" fmla="*/ 542925 w 1766624"/>
              <a:gd name="connsiteY2" fmla="*/ 1022506 h 1023863"/>
              <a:gd name="connsiteX3" fmla="*/ 809625 w 1766624"/>
              <a:gd name="connsiteY3" fmla="*/ 813073 h 1023863"/>
              <a:gd name="connsiteX4" fmla="*/ 1191210 w 1766624"/>
              <a:gd name="connsiteY4" fmla="*/ 811262 h 1023863"/>
              <a:gd name="connsiteX5" fmla="*/ 1399065 w 1766624"/>
              <a:gd name="connsiteY5" fmla="*/ 525570 h 1023863"/>
              <a:gd name="connsiteX6" fmla="*/ 1660681 w 1766624"/>
              <a:gd name="connsiteY6" fmla="*/ 392745 h 1023863"/>
              <a:gd name="connsiteX7" fmla="*/ 1766624 w 1766624"/>
              <a:gd name="connsiteY7" fmla="*/ 0 h 1023863"/>
              <a:gd name="connsiteX0" fmla="*/ 0 w 1766624"/>
              <a:gd name="connsiteY0" fmla="*/ 1012455 h 1024086"/>
              <a:gd name="connsiteX1" fmla="*/ 198856 w 1766624"/>
              <a:gd name="connsiteY1" fmla="*/ 908264 h 1024086"/>
              <a:gd name="connsiteX2" fmla="*/ 542925 w 1766624"/>
              <a:gd name="connsiteY2" fmla="*/ 1022506 h 1024086"/>
              <a:gd name="connsiteX3" fmla="*/ 826455 w 1766624"/>
              <a:gd name="connsiteY3" fmla="*/ 804659 h 1024086"/>
              <a:gd name="connsiteX4" fmla="*/ 1191210 w 1766624"/>
              <a:gd name="connsiteY4" fmla="*/ 811262 h 1024086"/>
              <a:gd name="connsiteX5" fmla="*/ 1399065 w 1766624"/>
              <a:gd name="connsiteY5" fmla="*/ 525570 h 1024086"/>
              <a:gd name="connsiteX6" fmla="*/ 1660681 w 1766624"/>
              <a:gd name="connsiteY6" fmla="*/ 392745 h 1024086"/>
              <a:gd name="connsiteX7" fmla="*/ 1766624 w 1766624"/>
              <a:gd name="connsiteY7" fmla="*/ 0 h 1024086"/>
              <a:gd name="connsiteX0" fmla="*/ 0 w 1758209"/>
              <a:gd name="connsiteY0" fmla="*/ 1012455 h 1024086"/>
              <a:gd name="connsiteX1" fmla="*/ 198856 w 1758209"/>
              <a:gd name="connsiteY1" fmla="*/ 908264 h 1024086"/>
              <a:gd name="connsiteX2" fmla="*/ 542925 w 1758209"/>
              <a:gd name="connsiteY2" fmla="*/ 1022506 h 1024086"/>
              <a:gd name="connsiteX3" fmla="*/ 826455 w 1758209"/>
              <a:gd name="connsiteY3" fmla="*/ 804659 h 1024086"/>
              <a:gd name="connsiteX4" fmla="*/ 1191210 w 1758209"/>
              <a:gd name="connsiteY4" fmla="*/ 811262 h 1024086"/>
              <a:gd name="connsiteX5" fmla="*/ 1399065 w 1758209"/>
              <a:gd name="connsiteY5" fmla="*/ 525570 h 1024086"/>
              <a:gd name="connsiteX6" fmla="*/ 1660681 w 1758209"/>
              <a:gd name="connsiteY6" fmla="*/ 392745 h 1024086"/>
              <a:gd name="connsiteX7" fmla="*/ 1758209 w 1758209"/>
              <a:gd name="connsiteY7" fmla="*/ 0 h 1024086"/>
              <a:gd name="connsiteX0" fmla="*/ 0 w 1758209"/>
              <a:gd name="connsiteY0" fmla="*/ 1012455 h 1024086"/>
              <a:gd name="connsiteX1" fmla="*/ 198856 w 1758209"/>
              <a:gd name="connsiteY1" fmla="*/ 908264 h 1024086"/>
              <a:gd name="connsiteX2" fmla="*/ 542925 w 1758209"/>
              <a:gd name="connsiteY2" fmla="*/ 1022506 h 1024086"/>
              <a:gd name="connsiteX3" fmla="*/ 826455 w 1758209"/>
              <a:gd name="connsiteY3" fmla="*/ 804659 h 1024086"/>
              <a:gd name="connsiteX4" fmla="*/ 1191210 w 1758209"/>
              <a:gd name="connsiteY4" fmla="*/ 811262 h 1024086"/>
              <a:gd name="connsiteX5" fmla="*/ 1399065 w 1758209"/>
              <a:gd name="connsiteY5" fmla="*/ 525570 h 1024086"/>
              <a:gd name="connsiteX6" fmla="*/ 1674705 w 1758209"/>
              <a:gd name="connsiteY6" fmla="*/ 392745 h 1024086"/>
              <a:gd name="connsiteX7" fmla="*/ 1758209 w 1758209"/>
              <a:gd name="connsiteY7" fmla="*/ 0 h 1024086"/>
              <a:gd name="connsiteX0" fmla="*/ 0 w 1766624"/>
              <a:gd name="connsiteY0" fmla="*/ 1012455 h 1024086"/>
              <a:gd name="connsiteX1" fmla="*/ 198856 w 1766624"/>
              <a:gd name="connsiteY1" fmla="*/ 908264 h 1024086"/>
              <a:gd name="connsiteX2" fmla="*/ 542925 w 1766624"/>
              <a:gd name="connsiteY2" fmla="*/ 1022506 h 1024086"/>
              <a:gd name="connsiteX3" fmla="*/ 826455 w 1766624"/>
              <a:gd name="connsiteY3" fmla="*/ 804659 h 1024086"/>
              <a:gd name="connsiteX4" fmla="*/ 1191210 w 1766624"/>
              <a:gd name="connsiteY4" fmla="*/ 811262 h 1024086"/>
              <a:gd name="connsiteX5" fmla="*/ 1399065 w 1766624"/>
              <a:gd name="connsiteY5" fmla="*/ 525570 h 1024086"/>
              <a:gd name="connsiteX6" fmla="*/ 1674705 w 1766624"/>
              <a:gd name="connsiteY6" fmla="*/ 392745 h 1024086"/>
              <a:gd name="connsiteX7" fmla="*/ 1766624 w 1766624"/>
              <a:gd name="connsiteY7" fmla="*/ 0 h 1024086"/>
              <a:gd name="connsiteX0" fmla="*/ 0 w 1758209"/>
              <a:gd name="connsiteY0" fmla="*/ 1020870 h 1032501"/>
              <a:gd name="connsiteX1" fmla="*/ 198856 w 1758209"/>
              <a:gd name="connsiteY1" fmla="*/ 916679 h 1032501"/>
              <a:gd name="connsiteX2" fmla="*/ 542925 w 1758209"/>
              <a:gd name="connsiteY2" fmla="*/ 1030921 h 1032501"/>
              <a:gd name="connsiteX3" fmla="*/ 826455 w 1758209"/>
              <a:gd name="connsiteY3" fmla="*/ 813074 h 1032501"/>
              <a:gd name="connsiteX4" fmla="*/ 1191210 w 1758209"/>
              <a:gd name="connsiteY4" fmla="*/ 819677 h 1032501"/>
              <a:gd name="connsiteX5" fmla="*/ 1399065 w 1758209"/>
              <a:gd name="connsiteY5" fmla="*/ 533985 h 1032501"/>
              <a:gd name="connsiteX6" fmla="*/ 1674705 w 1758209"/>
              <a:gd name="connsiteY6" fmla="*/ 401160 h 1032501"/>
              <a:gd name="connsiteX7" fmla="*/ 1758209 w 1758209"/>
              <a:gd name="connsiteY7" fmla="*/ 0 h 1032501"/>
              <a:gd name="connsiteX0" fmla="*/ 0 w 1758209"/>
              <a:gd name="connsiteY0" fmla="*/ 1020870 h 1032501"/>
              <a:gd name="connsiteX1" fmla="*/ 198856 w 1758209"/>
              <a:gd name="connsiteY1" fmla="*/ 916679 h 1032501"/>
              <a:gd name="connsiteX2" fmla="*/ 542925 w 1758209"/>
              <a:gd name="connsiteY2" fmla="*/ 1030921 h 1032501"/>
              <a:gd name="connsiteX3" fmla="*/ 826455 w 1758209"/>
              <a:gd name="connsiteY3" fmla="*/ 813074 h 1032501"/>
              <a:gd name="connsiteX4" fmla="*/ 1191210 w 1758209"/>
              <a:gd name="connsiteY4" fmla="*/ 819677 h 1032501"/>
              <a:gd name="connsiteX5" fmla="*/ 1399065 w 1758209"/>
              <a:gd name="connsiteY5" fmla="*/ 533985 h 1032501"/>
              <a:gd name="connsiteX6" fmla="*/ 1686800 w 1758209"/>
              <a:gd name="connsiteY6" fmla="*/ 398741 h 1032501"/>
              <a:gd name="connsiteX7" fmla="*/ 1758209 w 1758209"/>
              <a:gd name="connsiteY7" fmla="*/ 0 h 1032501"/>
              <a:gd name="connsiteX0" fmla="*/ 0 w 1758209"/>
              <a:gd name="connsiteY0" fmla="*/ 1020870 h 1032501"/>
              <a:gd name="connsiteX1" fmla="*/ 198856 w 1758209"/>
              <a:gd name="connsiteY1" fmla="*/ 916679 h 1032501"/>
              <a:gd name="connsiteX2" fmla="*/ 542925 w 1758209"/>
              <a:gd name="connsiteY2" fmla="*/ 1030921 h 1032501"/>
              <a:gd name="connsiteX3" fmla="*/ 826455 w 1758209"/>
              <a:gd name="connsiteY3" fmla="*/ 813074 h 1032501"/>
              <a:gd name="connsiteX4" fmla="*/ 1191210 w 1758209"/>
              <a:gd name="connsiteY4" fmla="*/ 819677 h 1032501"/>
              <a:gd name="connsiteX5" fmla="*/ 1399065 w 1758209"/>
              <a:gd name="connsiteY5" fmla="*/ 533985 h 1032501"/>
              <a:gd name="connsiteX6" fmla="*/ 1674705 w 1758209"/>
              <a:gd name="connsiteY6" fmla="*/ 396322 h 1032501"/>
              <a:gd name="connsiteX7" fmla="*/ 1758209 w 1758209"/>
              <a:gd name="connsiteY7" fmla="*/ 0 h 1032501"/>
              <a:gd name="connsiteX0" fmla="*/ 0 w 1779980"/>
              <a:gd name="connsiteY0" fmla="*/ 1037804 h 1049435"/>
              <a:gd name="connsiteX1" fmla="*/ 198856 w 1779980"/>
              <a:gd name="connsiteY1" fmla="*/ 933613 h 1049435"/>
              <a:gd name="connsiteX2" fmla="*/ 542925 w 1779980"/>
              <a:gd name="connsiteY2" fmla="*/ 1047855 h 1049435"/>
              <a:gd name="connsiteX3" fmla="*/ 826455 w 1779980"/>
              <a:gd name="connsiteY3" fmla="*/ 830008 h 1049435"/>
              <a:gd name="connsiteX4" fmla="*/ 1191210 w 1779980"/>
              <a:gd name="connsiteY4" fmla="*/ 836611 h 1049435"/>
              <a:gd name="connsiteX5" fmla="*/ 1399065 w 1779980"/>
              <a:gd name="connsiteY5" fmla="*/ 550919 h 1049435"/>
              <a:gd name="connsiteX6" fmla="*/ 1674705 w 1779980"/>
              <a:gd name="connsiteY6" fmla="*/ 413256 h 1049435"/>
              <a:gd name="connsiteX7" fmla="*/ 1779980 w 1779980"/>
              <a:gd name="connsiteY7" fmla="*/ 0 h 1049435"/>
              <a:gd name="connsiteX0" fmla="*/ 0 w 1779980"/>
              <a:gd name="connsiteY0" fmla="*/ 1037804 h 1049435"/>
              <a:gd name="connsiteX1" fmla="*/ 198856 w 1779980"/>
              <a:gd name="connsiteY1" fmla="*/ 933613 h 1049435"/>
              <a:gd name="connsiteX2" fmla="*/ 542925 w 1779980"/>
              <a:gd name="connsiteY2" fmla="*/ 1047855 h 1049435"/>
              <a:gd name="connsiteX3" fmla="*/ 826455 w 1779980"/>
              <a:gd name="connsiteY3" fmla="*/ 830008 h 1049435"/>
              <a:gd name="connsiteX4" fmla="*/ 1191210 w 1779980"/>
              <a:gd name="connsiteY4" fmla="*/ 836611 h 1049435"/>
              <a:gd name="connsiteX5" fmla="*/ 1399065 w 1779980"/>
              <a:gd name="connsiteY5" fmla="*/ 550919 h 1049435"/>
              <a:gd name="connsiteX6" fmla="*/ 1674705 w 1779980"/>
              <a:gd name="connsiteY6" fmla="*/ 413256 h 1049435"/>
              <a:gd name="connsiteX7" fmla="*/ 1779980 w 1779980"/>
              <a:gd name="connsiteY7" fmla="*/ 0 h 1049435"/>
              <a:gd name="connsiteX0" fmla="*/ 0 w 1758209"/>
              <a:gd name="connsiteY0" fmla="*/ 1013613 h 1025244"/>
              <a:gd name="connsiteX1" fmla="*/ 198856 w 1758209"/>
              <a:gd name="connsiteY1" fmla="*/ 909422 h 1025244"/>
              <a:gd name="connsiteX2" fmla="*/ 542925 w 1758209"/>
              <a:gd name="connsiteY2" fmla="*/ 1023664 h 1025244"/>
              <a:gd name="connsiteX3" fmla="*/ 826455 w 1758209"/>
              <a:gd name="connsiteY3" fmla="*/ 805817 h 1025244"/>
              <a:gd name="connsiteX4" fmla="*/ 1191210 w 1758209"/>
              <a:gd name="connsiteY4" fmla="*/ 812420 h 1025244"/>
              <a:gd name="connsiteX5" fmla="*/ 1399065 w 1758209"/>
              <a:gd name="connsiteY5" fmla="*/ 526728 h 1025244"/>
              <a:gd name="connsiteX6" fmla="*/ 1674705 w 1758209"/>
              <a:gd name="connsiteY6" fmla="*/ 389065 h 1025244"/>
              <a:gd name="connsiteX7" fmla="*/ 1758209 w 1758209"/>
              <a:gd name="connsiteY7" fmla="*/ 0 h 1025244"/>
              <a:gd name="connsiteX0" fmla="*/ 0 w 1765466"/>
              <a:gd name="connsiteY0" fmla="*/ 1011194 h 1022825"/>
              <a:gd name="connsiteX1" fmla="*/ 198856 w 1765466"/>
              <a:gd name="connsiteY1" fmla="*/ 907003 h 1022825"/>
              <a:gd name="connsiteX2" fmla="*/ 542925 w 1765466"/>
              <a:gd name="connsiteY2" fmla="*/ 1021245 h 1022825"/>
              <a:gd name="connsiteX3" fmla="*/ 826455 w 1765466"/>
              <a:gd name="connsiteY3" fmla="*/ 803398 h 1022825"/>
              <a:gd name="connsiteX4" fmla="*/ 1191210 w 1765466"/>
              <a:gd name="connsiteY4" fmla="*/ 810001 h 1022825"/>
              <a:gd name="connsiteX5" fmla="*/ 1399065 w 1765466"/>
              <a:gd name="connsiteY5" fmla="*/ 524309 h 1022825"/>
              <a:gd name="connsiteX6" fmla="*/ 1674705 w 1765466"/>
              <a:gd name="connsiteY6" fmla="*/ 386646 h 1022825"/>
              <a:gd name="connsiteX7" fmla="*/ 1765466 w 1765466"/>
              <a:gd name="connsiteY7" fmla="*/ 0 h 1022825"/>
              <a:gd name="connsiteX0" fmla="*/ 0 w 1758209"/>
              <a:gd name="connsiteY0" fmla="*/ 1008775 h 1020406"/>
              <a:gd name="connsiteX1" fmla="*/ 198856 w 1758209"/>
              <a:gd name="connsiteY1" fmla="*/ 904584 h 1020406"/>
              <a:gd name="connsiteX2" fmla="*/ 542925 w 1758209"/>
              <a:gd name="connsiteY2" fmla="*/ 1018826 h 1020406"/>
              <a:gd name="connsiteX3" fmla="*/ 826455 w 1758209"/>
              <a:gd name="connsiteY3" fmla="*/ 800979 h 1020406"/>
              <a:gd name="connsiteX4" fmla="*/ 1191210 w 1758209"/>
              <a:gd name="connsiteY4" fmla="*/ 807582 h 1020406"/>
              <a:gd name="connsiteX5" fmla="*/ 1399065 w 1758209"/>
              <a:gd name="connsiteY5" fmla="*/ 521890 h 1020406"/>
              <a:gd name="connsiteX6" fmla="*/ 1674705 w 1758209"/>
              <a:gd name="connsiteY6" fmla="*/ 384227 h 1020406"/>
              <a:gd name="connsiteX7" fmla="*/ 1758209 w 1758209"/>
              <a:gd name="connsiteY7" fmla="*/ 0 h 1020406"/>
              <a:gd name="connsiteX0" fmla="*/ 0 w 1765353"/>
              <a:gd name="connsiteY0" fmla="*/ 1013537 h 1025168"/>
              <a:gd name="connsiteX1" fmla="*/ 198856 w 1765353"/>
              <a:gd name="connsiteY1" fmla="*/ 909346 h 1025168"/>
              <a:gd name="connsiteX2" fmla="*/ 542925 w 1765353"/>
              <a:gd name="connsiteY2" fmla="*/ 1023588 h 1025168"/>
              <a:gd name="connsiteX3" fmla="*/ 826455 w 1765353"/>
              <a:gd name="connsiteY3" fmla="*/ 805741 h 1025168"/>
              <a:gd name="connsiteX4" fmla="*/ 1191210 w 1765353"/>
              <a:gd name="connsiteY4" fmla="*/ 812344 h 1025168"/>
              <a:gd name="connsiteX5" fmla="*/ 1399065 w 1765353"/>
              <a:gd name="connsiteY5" fmla="*/ 526652 h 1025168"/>
              <a:gd name="connsiteX6" fmla="*/ 1674705 w 1765353"/>
              <a:gd name="connsiteY6" fmla="*/ 388989 h 1025168"/>
              <a:gd name="connsiteX7" fmla="*/ 1765353 w 1765353"/>
              <a:gd name="connsiteY7" fmla="*/ 0 h 1025168"/>
              <a:gd name="connsiteX0" fmla="*/ 0 w 1681787"/>
              <a:gd name="connsiteY0" fmla="*/ 1015918 h 1027549"/>
              <a:gd name="connsiteX1" fmla="*/ 198856 w 1681787"/>
              <a:gd name="connsiteY1" fmla="*/ 911727 h 1027549"/>
              <a:gd name="connsiteX2" fmla="*/ 542925 w 1681787"/>
              <a:gd name="connsiteY2" fmla="*/ 1025969 h 1027549"/>
              <a:gd name="connsiteX3" fmla="*/ 826455 w 1681787"/>
              <a:gd name="connsiteY3" fmla="*/ 808122 h 1027549"/>
              <a:gd name="connsiteX4" fmla="*/ 1191210 w 1681787"/>
              <a:gd name="connsiteY4" fmla="*/ 814725 h 1027549"/>
              <a:gd name="connsiteX5" fmla="*/ 1399065 w 1681787"/>
              <a:gd name="connsiteY5" fmla="*/ 529033 h 1027549"/>
              <a:gd name="connsiteX6" fmla="*/ 1674705 w 1681787"/>
              <a:gd name="connsiteY6" fmla="*/ 391370 h 1027549"/>
              <a:gd name="connsiteX7" fmla="*/ 1608191 w 1681787"/>
              <a:gd name="connsiteY7" fmla="*/ 0 h 1027549"/>
              <a:gd name="connsiteX0" fmla="*/ 0 w 1758210"/>
              <a:gd name="connsiteY0" fmla="*/ 1018299 h 1029930"/>
              <a:gd name="connsiteX1" fmla="*/ 198856 w 1758210"/>
              <a:gd name="connsiteY1" fmla="*/ 914108 h 1029930"/>
              <a:gd name="connsiteX2" fmla="*/ 542925 w 1758210"/>
              <a:gd name="connsiteY2" fmla="*/ 1028350 h 1029930"/>
              <a:gd name="connsiteX3" fmla="*/ 826455 w 1758210"/>
              <a:gd name="connsiteY3" fmla="*/ 810503 h 1029930"/>
              <a:gd name="connsiteX4" fmla="*/ 1191210 w 1758210"/>
              <a:gd name="connsiteY4" fmla="*/ 817106 h 1029930"/>
              <a:gd name="connsiteX5" fmla="*/ 1399065 w 1758210"/>
              <a:gd name="connsiteY5" fmla="*/ 531414 h 1029930"/>
              <a:gd name="connsiteX6" fmla="*/ 1674705 w 1758210"/>
              <a:gd name="connsiteY6" fmla="*/ 393751 h 1029930"/>
              <a:gd name="connsiteX7" fmla="*/ 1758210 w 1758210"/>
              <a:gd name="connsiteY7" fmla="*/ 0 h 102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8210" h="1029930">
                <a:moveTo>
                  <a:pt x="0" y="1018299"/>
                </a:moveTo>
                <a:cubicBezTo>
                  <a:pt x="73819" y="953211"/>
                  <a:pt x="108369" y="912433"/>
                  <a:pt x="198856" y="914108"/>
                </a:cubicBezTo>
                <a:cubicBezTo>
                  <a:pt x="289343" y="915783"/>
                  <a:pt x="438325" y="1045617"/>
                  <a:pt x="542925" y="1028350"/>
                </a:cubicBezTo>
                <a:cubicBezTo>
                  <a:pt x="647525" y="1011083"/>
                  <a:pt x="718408" y="845710"/>
                  <a:pt x="826455" y="810503"/>
                </a:cubicBezTo>
                <a:cubicBezTo>
                  <a:pt x="934502" y="775296"/>
                  <a:pt x="1095775" y="863621"/>
                  <a:pt x="1191210" y="817106"/>
                </a:cubicBezTo>
                <a:cubicBezTo>
                  <a:pt x="1286645" y="770591"/>
                  <a:pt x="1318482" y="601973"/>
                  <a:pt x="1399065" y="531414"/>
                </a:cubicBezTo>
                <a:cubicBezTo>
                  <a:pt x="1479648" y="460855"/>
                  <a:pt x="1614848" y="482320"/>
                  <a:pt x="1674705" y="393751"/>
                </a:cubicBezTo>
                <a:cubicBezTo>
                  <a:pt x="1734562" y="305182"/>
                  <a:pt x="1754247" y="193388"/>
                  <a:pt x="1758210" y="0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3" tIns="34243" rIns="68483" bIns="34243" rtlCol="0" anchor="ctr"/>
          <a:lstStyle/>
          <a:p>
            <a:pPr algn="ctr"/>
            <a:endParaRPr lang="en-US" sz="1600">
              <a:solidFill>
                <a:prstClr val="white"/>
              </a:solidFill>
              <a:latin typeface="Helvetica" pitchFamily="2" charset="0"/>
            </a:endParaRPr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8BAF5C6C-6268-B342-ABB4-A9204626BC7E}"/>
              </a:ext>
            </a:extLst>
          </p:cNvPr>
          <p:cNvSpPr/>
          <p:nvPr/>
        </p:nvSpPr>
        <p:spPr>
          <a:xfrm rot="5400000">
            <a:off x="7356295" y="2548890"/>
            <a:ext cx="1924116" cy="3207470"/>
          </a:xfrm>
          <a:prstGeom prst="arc">
            <a:avLst>
              <a:gd name="adj1" fmla="val 16304937"/>
              <a:gd name="adj2" fmla="val 21480532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C5C6379-B3BA-5C40-A60F-A24DA59275A2}"/>
              </a:ext>
            </a:extLst>
          </p:cNvPr>
          <p:cNvSpPr/>
          <p:nvPr/>
        </p:nvSpPr>
        <p:spPr>
          <a:xfrm>
            <a:off x="2523475" y="1699815"/>
            <a:ext cx="786195" cy="78619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68483" tIns="34243" rIns="68483" bIns="34243"/>
          <a:lstStyle/>
          <a:p>
            <a:endParaRPr lang="en-US" sz="2600">
              <a:solidFill>
                <a:prstClr val="white"/>
              </a:solidFill>
              <a:latin typeface="Helvetica" pitchFamily="2" charset="0"/>
              <a:cs typeface="Gotham Book" pitchFamily="2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B977E68-F417-AC46-B632-97AAFBB2D215}"/>
              </a:ext>
            </a:extLst>
          </p:cNvPr>
          <p:cNvSpPr/>
          <p:nvPr/>
        </p:nvSpPr>
        <p:spPr>
          <a:xfrm>
            <a:off x="3325611" y="2850753"/>
            <a:ext cx="786195" cy="78619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68483" tIns="34243" rIns="68483" bIns="34243"/>
          <a:lstStyle/>
          <a:p>
            <a:endParaRPr lang="en-US" sz="2600">
              <a:solidFill>
                <a:prstClr val="white"/>
              </a:solidFill>
              <a:latin typeface="Helvetica" pitchFamily="2" charset="0"/>
              <a:cs typeface="Gotham Book" pitchFamily="2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6D8EA52-A034-BC44-86F4-EFDD5DAEA7F8}"/>
              </a:ext>
            </a:extLst>
          </p:cNvPr>
          <p:cNvSpPr/>
          <p:nvPr/>
        </p:nvSpPr>
        <p:spPr>
          <a:xfrm>
            <a:off x="1721338" y="2850753"/>
            <a:ext cx="786195" cy="78619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68483" tIns="34243" rIns="68483" bIns="34243"/>
          <a:lstStyle/>
          <a:p>
            <a:endParaRPr lang="en-US" sz="2600">
              <a:solidFill>
                <a:prstClr val="white"/>
              </a:solidFill>
              <a:latin typeface="Helvetica" pitchFamily="2" charset="0"/>
              <a:cs typeface="Gotham Book" pitchFamily="2" charset="0"/>
            </a:endParaRP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CAD2DDBE-83D4-5846-8C6E-2073C2047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388557">
            <a:off x="3387637" y="2212750"/>
            <a:ext cx="766711" cy="278804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BDB27CB7-5A63-2D4F-AF07-D1B08C9F3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207378">
            <a:off x="2541752" y="3654369"/>
            <a:ext cx="766711" cy="278804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7CCBA14C-2E56-654F-B7E3-F56537A3C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270025">
            <a:off x="1670004" y="2223734"/>
            <a:ext cx="766711" cy="278804"/>
          </a:xfrm>
          <a:prstGeom prst="rect">
            <a:avLst/>
          </a:prstGeom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64774DBE-D984-CF42-A35C-DA34C9B8264D}"/>
              </a:ext>
            </a:extLst>
          </p:cNvPr>
          <p:cNvSpPr/>
          <p:nvPr/>
        </p:nvSpPr>
        <p:spPr>
          <a:xfrm>
            <a:off x="8747919" y="1699815"/>
            <a:ext cx="786195" cy="78619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68483" tIns="34243" rIns="68483" bIns="34243"/>
          <a:lstStyle/>
          <a:p>
            <a:endParaRPr lang="en-US" sz="2600">
              <a:solidFill>
                <a:prstClr val="white"/>
              </a:solidFill>
              <a:latin typeface="Helvetica" pitchFamily="2" charset="0"/>
              <a:cs typeface="Gotham Book" pitchFamily="2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2F7647C-C323-CB4C-B23E-4E53CD0229E5}"/>
              </a:ext>
            </a:extLst>
          </p:cNvPr>
          <p:cNvSpPr/>
          <p:nvPr/>
        </p:nvSpPr>
        <p:spPr>
          <a:xfrm>
            <a:off x="9550055" y="2850753"/>
            <a:ext cx="786195" cy="78619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68483" tIns="34243" rIns="68483" bIns="34243"/>
          <a:lstStyle/>
          <a:p>
            <a:endParaRPr lang="en-US" sz="2600">
              <a:solidFill>
                <a:prstClr val="white"/>
              </a:solidFill>
              <a:latin typeface="Helvetica" pitchFamily="2" charset="0"/>
              <a:cs typeface="Gotham Book" pitchFamily="2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ED32F12-04FB-F749-B50E-75AE3099BFD5}"/>
              </a:ext>
            </a:extLst>
          </p:cNvPr>
          <p:cNvSpPr/>
          <p:nvPr/>
        </p:nvSpPr>
        <p:spPr>
          <a:xfrm>
            <a:off x="7945782" y="2850753"/>
            <a:ext cx="786195" cy="78619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68483" tIns="34243" rIns="68483" bIns="34243"/>
          <a:lstStyle/>
          <a:p>
            <a:endParaRPr lang="en-US" sz="2600">
              <a:solidFill>
                <a:prstClr val="white"/>
              </a:solidFill>
              <a:latin typeface="Helvetica" pitchFamily="2" charset="0"/>
              <a:cs typeface="Gotham Book" pitchFamily="2" charset="0"/>
            </a:endParaRPr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A0427B52-3696-884C-ABC2-1D40F94E4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388557">
            <a:off x="9612081" y="2212750"/>
            <a:ext cx="766711" cy="278804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F71F164E-DBC8-3246-8E68-B2C6FB256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1207378">
            <a:off x="8766196" y="3654369"/>
            <a:ext cx="766711" cy="278804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F9DB3213-5DD1-2241-9552-6ADBCFBB3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270025">
            <a:off x="7894448" y="2223734"/>
            <a:ext cx="766711" cy="278804"/>
          </a:xfrm>
          <a:prstGeom prst="rect">
            <a:avLst/>
          </a:prstGeom>
        </p:spPr>
      </p:pic>
      <p:sp>
        <p:nvSpPr>
          <p:cNvPr id="86" name="Freeform 85">
            <a:extLst>
              <a:ext uri="{FF2B5EF4-FFF2-40B4-BE49-F238E27FC236}">
                <a16:creationId xmlns:a16="http://schemas.microsoft.com/office/drawing/2014/main" id="{B293826C-C8A0-9D42-8D33-DC6EC8422B69}"/>
              </a:ext>
            </a:extLst>
          </p:cNvPr>
          <p:cNvSpPr/>
          <p:nvPr/>
        </p:nvSpPr>
        <p:spPr>
          <a:xfrm>
            <a:off x="8359545" y="4284814"/>
            <a:ext cx="1734762" cy="916805"/>
          </a:xfrm>
          <a:custGeom>
            <a:avLst/>
            <a:gdLst>
              <a:gd name="connsiteX0" fmla="*/ 0 w 2421466"/>
              <a:gd name="connsiteY0" fmla="*/ 0 h 1727200"/>
              <a:gd name="connsiteX1" fmla="*/ 0 w 2421466"/>
              <a:gd name="connsiteY1" fmla="*/ 1727200 h 1727200"/>
              <a:gd name="connsiteX2" fmla="*/ 220133 w 2421466"/>
              <a:gd name="connsiteY2" fmla="*/ 1727200 h 1727200"/>
              <a:gd name="connsiteX3" fmla="*/ 2421466 w 2421466"/>
              <a:gd name="connsiteY3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1466" h="1727200">
                <a:moveTo>
                  <a:pt x="0" y="0"/>
                </a:moveTo>
                <a:lnTo>
                  <a:pt x="0" y="1727200"/>
                </a:lnTo>
                <a:lnTo>
                  <a:pt x="220133" y="1727200"/>
                </a:lnTo>
                <a:lnTo>
                  <a:pt x="2421466" y="172720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118" name="Freeform 117">
            <a:extLst>
              <a:ext uri="{FF2B5EF4-FFF2-40B4-BE49-F238E27FC236}">
                <a16:creationId xmlns:a16="http://schemas.microsoft.com/office/drawing/2014/main" id="{DC5E8A22-97C9-2E44-8386-4B79337CAB05}"/>
              </a:ext>
            </a:extLst>
          </p:cNvPr>
          <p:cNvSpPr/>
          <p:nvPr/>
        </p:nvSpPr>
        <p:spPr>
          <a:xfrm>
            <a:off x="2058136" y="4280683"/>
            <a:ext cx="1734762" cy="916805"/>
          </a:xfrm>
          <a:custGeom>
            <a:avLst/>
            <a:gdLst>
              <a:gd name="connsiteX0" fmla="*/ 0 w 2421466"/>
              <a:gd name="connsiteY0" fmla="*/ 0 h 1727200"/>
              <a:gd name="connsiteX1" fmla="*/ 0 w 2421466"/>
              <a:gd name="connsiteY1" fmla="*/ 1727200 h 1727200"/>
              <a:gd name="connsiteX2" fmla="*/ 220133 w 2421466"/>
              <a:gd name="connsiteY2" fmla="*/ 1727200 h 1727200"/>
              <a:gd name="connsiteX3" fmla="*/ 2421466 w 2421466"/>
              <a:gd name="connsiteY3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1466" h="1727200">
                <a:moveTo>
                  <a:pt x="0" y="0"/>
                </a:moveTo>
                <a:lnTo>
                  <a:pt x="0" y="1727200"/>
                </a:lnTo>
                <a:lnTo>
                  <a:pt x="220133" y="1727200"/>
                </a:lnTo>
                <a:lnTo>
                  <a:pt x="2421466" y="172720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D41B60F3-2AF8-7F4D-97EA-5775D15E4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28" y="208062"/>
            <a:ext cx="11407344" cy="533400"/>
          </a:xfrm>
        </p:spPr>
        <p:txBody>
          <a:bodyPr/>
          <a:lstStyle/>
          <a:p>
            <a:r>
              <a:rPr lang="en-US">
                <a:cs typeface="Arial" charset="0"/>
              </a:rPr>
              <a:t>Two Structures of Mind</a:t>
            </a:r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F94F397-52F6-8747-A839-65345A6CE863}"/>
              </a:ext>
            </a:extLst>
          </p:cNvPr>
          <p:cNvSpPr txBox="1"/>
          <p:nvPr/>
        </p:nvSpPr>
        <p:spPr>
          <a:xfrm>
            <a:off x="1545465" y="1066800"/>
            <a:ext cx="2772754" cy="437241"/>
          </a:xfrm>
          <a:prstGeom prst="rect">
            <a:avLst/>
          </a:prstGeom>
          <a:noFill/>
        </p:spPr>
        <p:txBody>
          <a:bodyPr wrap="none" lIns="67250" tIns="33626" rIns="67250" bIns="33626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Helvetica" pitchFamily="2" charset="0"/>
                <a:cs typeface="Arial" pitchFamily="34" charset="0"/>
              </a:rPr>
              <a:t>Problem - Reacting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0A98F0E-2B1A-9A45-BE50-63311A6B7513}"/>
              </a:ext>
            </a:extLst>
          </p:cNvPr>
          <p:cNvSpPr txBox="1"/>
          <p:nvPr/>
        </p:nvSpPr>
        <p:spPr>
          <a:xfrm>
            <a:off x="7721675" y="1066800"/>
            <a:ext cx="2822446" cy="437241"/>
          </a:xfrm>
          <a:prstGeom prst="rect">
            <a:avLst/>
          </a:prstGeom>
          <a:noFill/>
        </p:spPr>
        <p:txBody>
          <a:bodyPr wrap="none" lIns="67250" tIns="33626" rIns="67250" bIns="33626" rtlCol="0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  <a:latin typeface="Helvetica" pitchFamily="2" charset="0"/>
                <a:cs typeface="Arial" pitchFamily="34" charset="0"/>
              </a:rPr>
              <a:t>Outcome - Creating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3B2E079-1DD2-564E-B882-9DEA5384D67F}"/>
              </a:ext>
            </a:extLst>
          </p:cNvPr>
          <p:cNvSpPr txBox="1"/>
          <p:nvPr/>
        </p:nvSpPr>
        <p:spPr>
          <a:xfrm>
            <a:off x="549646" y="5494251"/>
            <a:ext cx="4764392" cy="437241"/>
          </a:xfrm>
          <a:prstGeom prst="rect">
            <a:avLst/>
          </a:prstGeom>
          <a:noFill/>
        </p:spPr>
        <p:txBody>
          <a:bodyPr wrap="square" lIns="67250" tIns="33626" rIns="67250" bIns="33626" rtlCol="0">
            <a:spAutoFit/>
          </a:bodyPr>
          <a:lstStyle/>
          <a:p>
            <a:pPr algn="ctr"/>
            <a:r>
              <a:rPr lang="en-US" sz="2400">
                <a:solidFill>
                  <a:schemeClr val="accent3"/>
                </a:solidFill>
                <a:latin typeface="Helvetica" pitchFamily="2" charset="0"/>
                <a:cs typeface="Arial" pitchFamily="34" charset="0"/>
              </a:rPr>
              <a:t>Balancing / Oscillating Loop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FB67C1F-EBAD-9B46-9BCB-C87F5D03FA82}"/>
              </a:ext>
            </a:extLst>
          </p:cNvPr>
          <p:cNvSpPr txBox="1"/>
          <p:nvPr/>
        </p:nvSpPr>
        <p:spPr>
          <a:xfrm>
            <a:off x="7057410" y="5494250"/>
            <a:ext cx="4150976" cy="437241"/>
          </a:xfrm>
          <a:prstGeom prst="rect">
            <a:avLst/>
          </a:prstGeom>
          <a:noFill/>
        </p:spPr>
        <p:txBody>
          <a:bodyPr wrap="square" lIns="67250" tIns="33626" rIns="67250" bIns="33626" rtlCol="0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  <a:latin typeface="Helvetica" pitchFamily="2" charset="0"/>
                <a:cs typeface="Arial" pitchFamily="34" charset="0"/>
              </a:rPr>
              <a:t>Growth / Generative Loop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A3B8DA6-042C-0A41-8B26-322D2AA54A84}"/>
              </a:ext>
            </a:extLst>
          </p:cNvPr>
          <p:cNvSpPr txBox="1"/>
          <p:nvPr/>
        </p:nvSpPr>
        <p:spPr>
          <a:xfrm rot="16200000">
            <a:off x="-1325462" y="2876143"/>
            <a:ext cx="4764392" cy="437241"/>
          </a:xfrm>
          <a:prstGeom prst="rect">
            <a:avLst/>
          </a:prstGeom>
          <a:noFill/>
        </p:spPr>
        <p:txBody>
          <a:bodyPr wrap="square" lIns="67250" tIns="33626" rIns="67250" bIns="33626" rtlCol="0">
            <a:spAutoFit/>
          </a:bodyPr>
          <a:lstStyle/>
          <a:p>
            <a:pPr algn="ctr"/>
            <a:r>
              <a:rPr lang="en-US" sz="2400">
                <a:solidFill>
                  <a:schemeClr val="accent3"/>
                </a:solidFill>
                <a:latin typeface="Helvetica" pitchFamily="2" charset="0"/>
                <a:cs typeface="Arial" pitchFamily="34" charset="0"/>
              </a:rPr>
              <a:t>Anxiety Containing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34FE7FC-F9DE-6243-8492-89C524A51FA0}"/>
              </a:ext>
            </a:extLst>
          </p:cNvPr>
          <p:cNvSpPr txBox="1"/>
          <p:nvPr/>
        </p:nvSpPr>
        <p:spPr>
          <a:xfrm rot="16200000">
            <a:off x="5117245" y="2876143"/>
            <a:ext cx="4150976" cy="437241"/>
          </a:xfrm>
          <a:prstGeom prst="rect">
            <a:avLst/>
          </a:prstGeom>
          <a:noFill/>
        </p:spPr>
        <p:txBody>
          <a:bodyPr wrap="square" lIns="67250" tIns="33626" rIns="67250" bIns="33626" rtlCol="0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  <a:latin typeface="Helvetica" pitchFamily="2" charset="0"/>
                <a:cs typeface="Arial" pitchFamily="34" charset="0"/>
              </a:rPr>
              <a:t>Potential Unleashing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5876D2B-58FB-CE41-91A4-6824E30E7FEF}"/>
              </a:ext>
            </a:extLst>
          </p:cNvPr>
          <p:cNvSpPr txBox="1"/>
          <p:nvPr/>
        </p:nvSpPr>
        <p:spPr>
          <a:xfrm rot="5400000">
            <a:off x="2420489" y="2876144"/>
            <a:ext cx="4764392" cy="437241"/>
          </a:xfrm>
          <a:prstGeom prst="rect">
            <a:avLst/>
          </a:prstGeom>
          <a:noFill/>
        </p:spPr>
        <p:txBody>
          <a:bodyPr wrap="square" lIns="67250" tIns="33626" rIns="67250" bIns="33626" rtlCol="0">
            <a:spAutoFit/>
          </a:bodyPr>
          <a:lstStyle/>
          <a:p>
            <a:pPr algn="ctr"/>
            <a:r>
              <a:rPr lang="en-US" sz="2400">
                <a:solidFill>
                  <a:schemeClr val="accent3"/>
                </a:solidFill>
                <a:latin typeface="Helvetica" pitchFamily="2" charset="0"/>
                <a:cs typeface="Arial" pitchFamily="34" charset="0"/>
              </a:rPr>
              <a:t>Identity Maintaining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0977B83-903B-4546-8671-5AD397F2B007}"/>
              </a:ext>
            </a:extLst>
          </p:cNvPr>
          <p:cNvSpPr txBox="1"/>
          <p:nvPr/>
        </p:nvSpPr>
        <p:spPr>
          <a:xfrm rot="5400000">
            <a:off x="8868926" y="2876144"/>
            <a:ext cx="4150976" cy="437241"/>
          </a:xfrm>
          <a:prstGeom prst="rect">
            <a:avLst/>
          </a:prstGeom>
          <a:noFill/>
        </p:spPr>
        <p:txBody>
          <a:bodyPr wrap="square" lIns="67250" tIns="33626" rIns="67250" bIns="33626" rtlCol="0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  <a:latin typeface="Helvetica" pitchFamily="2" charset="0"/>
                <a:cs typeface="Arial" pitchFamily="34" charset="0"/>
              </a:rPr>
              <a:t>Identity Evolving</a:t>
            </a:r>
          </a:p>
        </p:txBody>
      </p:sp>
      <p:sp>
        <p:nvSpPr>
          <p:cNvPr id="84" name="Title 2">
            <a:extLst>
              <a:ext uri="{FF2B5EF4-FFF2-40B4-BE49-F238E27FC236}">
                <a16:creationId xmlns:a16="http://schemas.microsoft.com/office/drawing/2014/main" id="{CBDCBD7C-D5F0-8047-A3FB-7236D07EED81}"/>
              </a:ext>
            </a:extLst>
          </p:cNvPr>
          <p:cNvSpPr txBox="1">
            <a:spLocks/>
          </p:cNvSpPr>
          <p:nvPr/>
        </p:nvSpPr>
        <p:spPr>
          <a:xfrm>
            <a:off x="2392052" y="5199403"/>
            <a:ext cx="1082034" cy="331877"/>
          </a:xfrm>
          <a:prstGeom prst="rect">
            <a:avLst/>
          </a:prstGeom>
        </p:spPr>
        <p:txBody>
          <a:bodyPr vert="horz" lIns="60431" tIns="30214" rIns="60431" bIns="30214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rgbClr val="5F6062"/>
                </a:solidFill>
                <a:latin typeface="Gotham Book" pitchFamily="50" charset="0"/>
                <a:ea typeface="+mj-ea"/>
                <a:cs typeface="Gotham Book" pitchFamily="50" charset="0"/>
              </a:defRPr>
            </a:lvl1pPr>
          </a:lstStyle>
          <a:p>
            <a:pPr>
              <a:defRPr/>
            </a:pPr>
            <a:r>
              <a:rPr lang="en-AU" sz="1600">
                <a:latin typeface="Helvetica" pitchFamily="2" charset="0"/>
                <a:cs typeface="Arial" pitchFamily="34" charset="0"/>
              </a:rPr>
              <a:t>Time</a:t>
            </a:r>
          </a:p>
        </p:txBody>
      </p:sp>
      <p:sp>
        <p:nvSpPr>
          <p:cNvPr id="85" name="Title 2">
            <a:extLst>
              <a:ext uri="{FF2B5EF4-FFF2-40B4-BE49-F238E27FC236}">
                <a16:creationId xmlns:a16="http://schemas.microsoft.com/office/drawing/2014/main" id="{9E7C0911-287A-C548-9EA2-974F12693ABD}"/>
              </a:ext>
            </a:extLst>
          </p:cNvPr>
          <p:cNvSpPr txBox="1">
            <a:spLocks/>
          </p:cNvSpPr>
          <p:nvPr/>
        </p:nvSpPr>
        <p:spPr>
          <a:xfrm rot="16200000">
            <a:off x="1350175" y="4592906"/>
            <a:ext cx="1082037" cy="331877"/>
          </a:xfrm>
          <a:prstGeom prst="rect">
            <a:avLst/>
          </a:prstGeom>
        </p:spPr>
        <p:txBody>
          <a:bodyPr vert="horz" lIns="60431" tIns="30214" rIns="60431" bIns="30214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rgbClr val="5F6062"/>
                </a:solidFill>
                <a:latin typeface="Gotham Book" pitchFamily="50" charset="0"/>
                <a:ea typeface="+mj-ea"/>
                <a:cs typeface="Gotham Book" pitchFamily="50" charset="0"/>
              </a:defRPr>
            </a:lvl1pPr>
          </a:lstStyle>
          <a:p>
            <a:pPr>
              <a:defRPr/>
            </a:pPr>
            <a:r>
              <a:rPr lang="en-AU" sz="1600">
                <a:latin typeface="Helvetica" pitchFamily="2" charset="0"/>
                <a:cs typeface="Arial" pitchFamily="34" charset="0"/>
              </a:rPr>
              <a:t>Results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2E12F39-F8F2-904D-9BEC-728254892463}"/>
              </a:ext>
            </a:extLst>
          </p:cNvPr>
          <p:cNvSpPr txBox="1"/>
          <p:nvPr/>
        </p:nvSpPr>
        <p:spPr>
          <a:xfrm>
            <a:off x="2508400" y="1921744"/>
            <a:ext cx="808440" cy="420355"/>
          </a:xfrm>
          <a:prstGeom prst="rect">
            <a:avLst/>
          </a:prstGeom>
          <a:noFill/>
        </p:spPr>
        <p:txBody>
          <a:bodyPr wrap="square" lIns="68500" tIns="34250" rIns="68500" bIns="3425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>
                <a:solidFill>
                  <a:schemeClr val="bg1"/>
                </a:solidFill>
                <a:latin typeface="Helvetica" pitchFamily="2" charset="0"/>
                <a:ea typeface="Corbel" charset="0"/>
                <a:cs typeface="Corbel" charset="0"/>
              </a:rPr>
              <a:t>Problem </a:t>
            </a:r>
          </a:p>
          <a:p>
            <a:pPr algn="ctr">
              <a:lnSpc>
                <a:spcPct val="80000"/>
              </a:lnSpc>
            </a:pPr>
            <a:r>
              <a:rPr lang="en-US" sz="1400">
                <a:solidFill>
                  <a:schemeClr val="bg1"/>
                </a:solidFill>
                <a:latin typeface="Helvetica" pitchFamily="2" charset="0"/>
                <a:ea typeface="Corbel" charset="0"/>
                <a:cs typeface="Corbel" charset="0"/>
              </a:rPr>
              <a:t>Threat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B337485-3A32-AB4C-A7DA-BC5D9ED79D06}"/>
              </a:ext>
            </a:extLst>
          </p:cNvPr>
          <p:cNvSpPr txBox="1"/>
          <p:nvPr/>
        </p:nvSpPr>
        <p:spPr>
          <a:xfrm>
            <a:off x="3307040" y="3123606"/>
            <a:ext cx="814106" cy="247936"/>
          </a:xfrm>
          <a:prstGeom prst="rect">
            <a:avLst/>
          </a:prstGeom>
          <a:noFill/>
        </p:spPr>
        <p:txBody>
          <a:bodyPr wrap="square" lIns="68500" tIns="34250" rIns="68500" bIns="3425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>
                <a:solidFill>
                  <a:schemeClr val="bg1"/>
                </a:solidFill>
                <a:latin typeface="Helvetica" pitchFamily="2" charset="0"/>
                <a:ea typeface="Corbel" charset="0"/>
                <a:cs typeface="Corbel" charset="0"/>
              </a:rPr>
              <a:t>Fear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CF3DC7B-59EE-9340-9D23-59B0DC73A57F}"/>
              </a:ext>
            </a:extLst>
          </p:cNvPr>
          <p:cNvSpPr txBox="1"/>
          <p:nvPr/>
        </p:nvSpPr>
        <p:spPr>
          <a:xfrm>
            <a:off x="1706859" y="3128747"/>
            <a:ext cx="814106" cy="247936"/>
          </a:xfrm>
          <a:prstGeom prst="rect">
            <a:avLst/>
          </a:prstGeom>
          <a:noFill/>
        </p:spPr>
        <p:txBody>
          <a:bodyPr wrap="square" lIns="0" tIns="34250" rIns="0" bIns="3425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>
                <a:solidFill>
                  <a:schemeClr val="bg1"/>
                </a:solidFill>
                <a:latin typeface="Helvetica" pitchFamily="2" charset="0"/>
                <a:ea typeface="Corbel" charset="0"/>
                <a:cs typeface="Corbel" charset="0"/>
              </a:rPr>
              <a:t>Reaction</a:t>
            </a:r>
          </a:p>
        </p:txBody>
      </p:sp>
      <p:sp>
        <p:nvSpPr>
          <p:cNvPr id="106" name="Title 2">
            <a:extLst>
              <a:ext uri="{FF2B5EF4-FFF2-40B4-BE49-F238E27FC236}">
                <a16:creationId xmlns:a16="http://schemas.microsoft.com/office/drawing/2014/main" id="{1F7168E8-B633-A749-B945-18648CCEA93B}"/>
              </a:ext>
            </a:extLst>
          </p:cNvPr>
          <p:cNvSpPr txBox="1">
            <a:spLocks/>
          </p:cNvSpPr>
          <p:nvPr/>
        </p:nvSpPr>
        <p:spPr>
          <a:xfrm>
            <a:off x="8766447" y="5214410"/>
            <a:ext cx="1027296" cy="315088"/>
          </a:xfrm>
          <a:prstGeom prst="rect">
            <a:avLst/>
          </a:prstGeom>
        </p:spPr>
        <p:txBody>
          <a:bodyPr vert="horz" lIns="60431" tIns="30214" rIns="60431" bIns="30214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rgbClr val="5F6062"/>
                </a:solidFill>
                <a:latin typeface="Gotham Book" pitchFamily="50" charset="0"/>
                <a:ea typeface="+mj-ea"/>
                <a:cs typeface="Gotham Book" pitchFamily="50" charset="0"/>
              </a:defRPr>
            </a:lvl1pPr>
          </a:lstStyle>
          <a:p>
            <a:pPr>
              <a:defRPr/>
            </a:pPr>
            <a:r>
              <a:rPr lang="en-AU" sz="1600">
                <a:solidFill>
                  <a:schemeClr val="bg1"/>
                </a:solidFill>
                <a:latin typeface="Helvetica" pitchFamily="2" charset="0"/>
                <a:cs typeface="Arial" pitchFamily="34" charset="0"/>
              </a:rPr>
              <a:t>Time</a:t>
            </a:r>
          </a:p>
        </p:txBody>
      </p:sp>
      <p:sp>
        <p:nvSpPr>
          <p:cNvPr id="108" name="Title 2">
            <a:extLst>
              <a:ext uri="{FF2B5EF4-FFF2-40B4-BE49-F238E27FC236}">
                <a16:creationId xmlns:a16="http://schemas.microsoft.com/office/drawing/2014/main" id="{89F42B38-97EB-E648-9866-2FC046F7B376}"/>
              </a:ext>
            </a:extLst>
          </p:cNvPr>
          <p:cNvSpPr txBox="1">
            <a:spLocks/>
          </p:cNvSpPr>
          <p:nvPr/>
        </p:nvSpPr>
        <p:spPr>
          <a:xfrm rot="16200000">
            <a:off x="7645146" y="4581541"/>
            <a:ext cx="1027299" cy="315087"/>
          </a:xfrm>
          <a:prstGeom prst="rect">
            <a:avLst/>
          </a:prstGeom>
        </p:spPr>
        <p:txBody>
          <a:bodyPr vert="horz" lIns="60431" tIns="30214" rIns="60431" bIns="30214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rgbClr val="5F6062"/>
                </a:solidFill>
                <a:latin typeface="Gotham Book" pitchFamily="50" charset="0"/>
                <a:ea typeface="+mj-ea"/>
                <a:cs typeface="Gotham Book" pitchFamily="50" charset="0"/>
              </a:defRPr>
            </a:lvl1pPr>
          </a:lstStyle>
          <a:p>
            <a:pPr>
              <a:defRPr/>
            </a:pPr>
            <a:r>
              <a:rPr lang="en-AU" sz="1600">
                <a:solidFill>
                  <a:schemeClr val="bg1"/>
                </a:solidFill>
                <a:latin typeface="Helvetica" pitchFamily="2" charset="0"/>
                <a:cs typeface="Arial" pitchFamily="34" charset="0"/>
              </a:rPr>
              <a:t>Results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51DC983-8174-034D-9460-9BA74AC7A2BB}"/>
              </a:ext>
            </a:extLst>
          </p:cNvPr>
          <p:cNvSpPr txBox="1"/>
          <p:nvPr/>
        </p:nvSpPr>
        <p:spPr>
          <a:xfrm>
            <a:off x="8693581" y="1892036"/>
            <a:ext cx="900890" cy="420355"/>
          </a:xfrm>
          <a:prstGeom prst="rect">
            <a:avLst/>
          </a:prstGeom>
          <a:noFill/>
        </p:spPr>
        <p:txBody>
          <a:bodyPr wrap="square" lIns="68500" tIns="34250" rIns="68500" bIns="3425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>
                <a:solidFill>
                  <a:schemeClr val="accent1"/>
                </a:solidFill>
                <a:latin typeface="Helvetica" pitchFamily="2" charset="0"/>
                <a:ea typeface="Corbel" charset="0"/>
                <a:cs typeface="Corbel" charset="0"/>
              </a:rPr>
              <a:t>Purpose </a:t>
            </a:r>
          </a:p>
          <a:p>
            <a:pPr algn="ctr">
              <a:lnSpc>
                <a:spcPct val="80000"/>
              </a:lnSpc>
            </a:pPr>
            <a:r>
              <a:rPr lang="en-US" sz="1400">
                <a:solidFill>
                  <a:schemeClr val="accent1"/>
                </a:solidFill>
                <a:latin typeface="Helvetica" pitchFamily="2" charset="0"/>
                <a:ea typeface="Corbel" charset="0"/>
                <a:cs typeface="Corbel" charset="0"/>
              </a:rPr>
              <a:t>Vision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15FEF67-16AE-6142-B2B0-80C847C21223}"/>
              </a:ext>
            </a:extLst>
          </p:cNvPr>
          <p:cNvSpPr txBox="1"/>
          <p:nvPr/>
        </p:nvSpPr>
        <p:spPr>
          <a:xfrm>
            <a:off x="9525148" y="3121382"/>
            <a:ext cx="841244" cy="247936"/>
          </a:xfrm>
          <a:prstGeom prst="rect">
            <a:avLst/>
          </a:prstGeom>
          <a:noFill/>
        </p:spPr>
        <p:txBody>
          <a:bodyPr wrap="square" lIns="68500" tIns="34250" rIns="68500" bIns="3425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>
                <a:solidFill>
                  <a:schemeClr val="accent1"/>
                </a:solidFill>
                <a:latin typeface="Helvetica" pitchFamily="2" charset="0"/>
                <a:ea typeface="Corbel" charset="0"/>
                <a:cs typeface="Corbel" charset="0"/>
              </a:rPr>
              <a:t>Passion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DFB6A9A-A81B-1F49-88CB-A323B6F2BC34}"/>
              </a:ext>
            </a:extLst>
          </p:cNvPr>
          <p:cNvSpPr txBox="1"/>
          <p:nvPr/>
        </p:nvSpPr>
        <p:spPr>
          <a:xfrm>
            <a:off x="7922369" y="3126523"/>
            <a:ext cx="841244" cy="247936"/>
          </a:xfrm>
          <a:prstGeom prst="rect">
            <a:avLst/>
          </a:prstGeom>
          <a:noFill/>
        </p:spPr>
        <p:txBody>
          <a:bodyPr wrap="square" lIns="68500" tIns="34250" rIns="68500" bIns="3425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>
                <a:solidFill>
                  <a:schemeClr val="accent1"/>
                </a:solidFill>
                <a:latin typeface="Helvetica" pitchFamily="2" charset="0"/>
                <a:ea typeface="Corbel" charset="0"/>
                <a:cs typeface="Corbel" charset="0"/>
              </a:rPr>
              <a:t>Action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BDB519D2-8BFD-91DB-FD39-518799E52BE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867107" y="6350000"/>
            <a:ext cx="1024186" cy="330202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489449DA-CFAF-F161-D467-22F71B16ED5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927725" y="6332319"/>
            <a:ext cx="336550" cy="3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9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C - PRODUCT">
  <a:themeElements>
    <a:clrScheme name="LC Color Theme 2021-10">
      <a:dk1>
        <a:srgbClr val="414041"/>
      </a:dk1>
      <a:lt1>
        <a:srgbClr val="FFFFFF"/>
      </a:lt1>
      <a:dk2>
        <a:srgbClr val="002B49"/>
      </a:dk2>
      <a:lt2>
        <a:srgbClr val="BBBEC0"/>
      </a:lt2>
      <a:accent1>
        <a:srgbClr val="92C0E9"/>
      </a:accent1>
      <a:accent2>
        <a:srgbClr val="F1A053"/>
      </a:accent2>
      <a:accent3>
        <a:srgbClr val="A12B2A"/>
      </a:accent3>
      <a:accent4>
        <a:srgbClr val="B7CD96"/>
      </a:accent4>
      <a:accent5>
        <a:srgbClr val="004F51"/>
      </a:accent5>
      <a:accent6>
        <a:srgbClr val="D0B5A8"/>
      </a:accent6>
      <a:hlink>
        <a:srgbClr val="002B49"/>
      </a:hlink>
      <a:folHlink>
        <a:srgbClr val="92C0E9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0387170B7AFE478AE4CD923FF18DBA" ma:contentTypeVersion="15" ma:contentTypeDescription="Create a new document." ma:contentTypeScope="" ma:versionID="ea4f5da268e9662b52d7527554f699f8">
  <xsd:schema xmlns:xsd="http://www.w3.org/2001/XMLSchema" xmlns:xs="http://www.w3.org/2001/XMLSchema" xmlns:p="http://schemas.microsoft.com/office/2006/metadata/properties" xmlns:ns2="e4d3e5a5-6274-471d-a38d-28aadc3f4e01" xmlns:ns3="56490bd0-4618-4416-9b42-ea8ceb45a652" targetNamespace="http://schemas.microsoft.com/office/2006/metadata/properties" ma:root="true" ma:fieldsID="946570e32ff5a5a82d9caa3aff581cd5" ns2:_="" ns3:_="">
    <xsd:import namespace="e4d3e5a5-6274-471d-a38d-28aadc3f4e01"/>
    <xsd:import namespace="56490bd0-4618-4416-9b42-ea8ceb45a65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d3e5a5-6274-471d-a38d-28aadc3f4e01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ca49cccb-935a-4dce-9f2e-36d6ed82d0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490bd0-4618-4416-9b42-ea8ceb45a65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c456c6ff-edc8-4aa3-ad22-a18219ba3ed8}" ma:internalName="TaxCatchAll" ma:showField="CatchAllData" ma:web="56490bd0-4618-4416-9b42-ea8ceb45a6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6169BC-1EDE-458E-BDD6-4DCE6FF3C7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44BCE1-FB89-41E9-A154-8C48C3627270}">
  <ds:schemaRefs>
    <ds:schemaRef ds:uri="56490bd0-4618-4416-9b42-ea8ceb45a652"/>
    <ds:schemaRef ds:uri="e4d3e5a5-6274-471d-a38d-28aadc3f4e0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LC - PRODUCT</vt:lpstr>
      <vt:lpstr>Two Structures of Mind</vt:lpstr>
      <vt:lpstr>Two Structures of Mind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Structures of Mind</dc:title>
  <dc:creator>Douglas Day</dc:creator>
  <cp:revision>1</cp:revision>
  <dcterms:created xsi:type="dcterms:W3CDTF">2024-05-13T21:38:28Z</dcterms:created>
  <dcterms:modified xsi:type="dcterms:W3CDTF">2024-05-18T13:06:04Z</dcterms:modified>
</cp:coreProperties>
</file>